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39"/>
  </p:notesMasterIdLst>
  <p:sldIdLst>
    <p:sldId id="256" r:id="rId5"/>
    <p:sldId id="281" r:id="rId6"/>
    <p:sldId id="264" r:id="rId7"/>
    <p:sldId id="265" r:id="rId8"/>
    <p:sldId id="266" r:id="rId9"/>
    <p:sldId id="296" r:id="rId10"/>
    <p:sldId id="285" r:id="rId11"/>
    <p:sldId id="270" r:id="rId12"/>
    <p:sldId id="284" r:id="rId13"/>
    <p:sldId id="268" r:id="rId14"/>
    <p:sldId id="269" r:id="rId15"/>
    <p:sldId id="295" r:id="rId16"/>
    <p:sldId id="271" r:id="rId17"/>
    <p:sldId id="272" r:id="rId18"/>
    <p:sldId id="273" r:id="rId19"/>
    <p:sldId id="274" r:id="rId20"/>
    <p:sldId id="275" r:id="rId21"/>
    <p:sldId id="297" r:id="rId22"/>
    <p:sldId id="298" r:id="rId23"/>
    <p:sldId id="299" r:id="rId24"/>
    <p:sldId id="300" r:id="rId25"/>
    <p:sldId id="288" r:id="rId26"/>
    <p:sldId id="286" r:id="rId27"/>
    <p:sldId id="301" r:id="rId28"/>
    <p:sldId id="287" r:id="rId29"/>
    <p:sldId id="302" r:id="rId30"/>
    <p:sldId id="289" r:id="rId31"/>
    <p:sldId id="303" r:id="rId32"/>
    <p:sldId id="304" r:id="rId33"/>
    <p:sldId id="280" r:id="rId34"/>
    <p:sldId id="291" r:id="rId35"/>
    <p:sldId id="290" r:id="rId36"/>
    <p:sldId id="293" r:id="rId37"/>
    <p:sldId id="29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100"/>
    <a:srgbClr val="FB8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79" autoAdjust="0"/>
  </p:normalViewPr>
  <p:slideViewPr>
    <p:cSldViewPr snapToGrid="0">
      <p:cViewPr varScale="1">
        <p:scale>
          <a:sx n="73" d="100"/>
          <a:sy n="73" d="100"/>
        </p:scale>
        <p:origin x="761"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Norris" userId="7333b3d1-3755-4fb2-b901-2861743b070c" providerId="ADAL" clId="{CF4E41BE-4387-4102-B406-D8BD84C4FDC5}"/>
    <pc:docChg chg="undo custSel addSld delSld modSld sldOrd">
      <pc:chgData name="Greg Norris" userId="7333b3d1-3755-4fb2-b901-2861743b070c" providerId="ADAL" clId="{CF4E41BE-4387-4102-B406-D8BD84C4FDC5}" dt="2020-02-19T16:51:53.153" v="1238" actId="478"/>
      <pc:docMkLst>
        <pc:docMk/>
      </pc:docMkLst>
      <pc:sldChg chg="modSp">
        <pc:chgData name="Greg Norris" userId="7333b3d1-3755-4fb2-b901-2861743b070c" providerId="ADAL" clId="{CF4E41BE-4387-4102-B406-D8BD84C4FDC5}" dt="2020-02-19T16:29:29.729" v="1163" actId="20577"/>
        <pc:sldMkLst>
          <pc:docMk/>
          <pc:sldMk cId="109857222" sldId="256"/>
        </pc:sldMkLst>
        <pc:spChg chg="mod">
          <ac:chgData name="Greg Norris" userId="7333b3d1-3755-4fb2-b901-2861743b070c" providerId="ADAL" clId="{CF4E41BE-4387-4102-B406-D8BD84C4FDC5}" dt="2020-02-19T16:29:29.729" v="1163" actId="20577"/>
          <ac:spMkLst>
            <pc:docMk/>
            <pc:sldMk cId="109857222" sldId="256"/>
            <ac:spMk id="3" creationId="{00000000-0000-0000-0000-000000000000}"/>
          </ac:spMkLst>
        </pc:spChg>
      </pc:sldChg>
      <pc:sldChg chg="addSp delSp modSp modNotesTx">
        <pc:chgData name="Greg Norris" userId="7333b3d1-3755-4fb2-b901-2861743b070c" providerId="ADAL" clId="{CF4E41BE-4387-4102-B406-D8BD84C4FDC5}" dt="2020-02-19T13:40:36.082" v="34" actId="20577"/>
        <pc:sldMkLst>
          <pc:docMk/>
          <pc:sldMk cId="3057085623" sldId="266"/>
        </pc:sldMkLst>
        <pc:picChg chg="del">
          <ac:chgData name="Greg Norris" userId="7333b3d1-3755-4fb2-b901-2861743b070c" providerId="ADAL" clId="{CF4E41BE-4387-4102-B406-D8BD84C4FDC5}" dt="2020-02-19T13:39:00.203" v="14" actId="478"/>
          <ac:picMkLst>
            <pc:docMk/>
            <pc:sldMk cId="3057085623" sldId="266"/>
            <ac:picMk id="3" creationId="{FAB10D00-6661-4F95-9013-A65B78D53008}"/>
          </ac:picMkLst>
        </pc:picChg>
        <pc:picChg chg="del">
          <ac:chgData name="Greg Norris" userId="7333b3d1-3755-4fb2-b901-2861743b070c" providerId="ADAL" clId="{CF4E41BE-4387-4102-B406-D8BD84C4FDC5}" dt="2020-02-19T13:38:58.249" v="13" actId="478"/>
          <ac:picMkLst>
            <pc:docMk/>
            <pc:sldMk cId="3057085623" sldId="266"/>
            <ac:picMk id="4" creationId="{E5560A49-9FC0-4F56-96C3-08B593D92E31}"/>
          </ac:picMkLst>
        </pc:picChg>
        <pc:picChg chg="add mod">
          <ac:chgData name="Greg Norris" userId="7333b3d1-3755-4fb2-b901-2861743b070c" providerId="ADAL" clId="{CF4E41BE-4387-4102-B406-D8BD84C4FDC5}" dt="2020-02-19T13:40:24.035" v="19" actId="14100"/>
          <ac:picMkLst>
            <pc:docMk/>
            <pc:sldMk cId="3057085623" sldId="266"/>
            <ac:picMk id="5" creationId="{60E39265-A213-4CAF-BC19-79467668DBC7}"/>
          </ac:picMkLst>
        </pc:picChg>
      </pc:sldChg>
      <pc:sldChg chg="addSp delSp modSp modNotesTx">
        <pc:chgData name="Greg Norris" userId="7333b3d1-3755-4fb2-b901-2861743b070c" providerId="ADAL" clId="{CF4E41BE-4387-4102-B406-D8BD84C4FDC5}" dt="2020-02-19T13:43:24.368" v="49" actId="20577"/>
        <pc:sldMkLst>
          <pc:docMk/>
          <pc:sldMk cId="493329270" sldId="268"/>
        </pc:sldMkLst>
        <pc:spChg chg="mod">
          <ac:chgData name="Greg Norris" userId="7333b3d1-3755-4fb2-b901-2861743b070c" providerId="ADAL" clId="{CF4E41BE-4387-4102-B406-D8BD84C4FDC5}" dt="2020-02-19T13:43:16.291" v="45" actId="20577"/>
          <ac:spMkLst>
            <pc:docMk/>
            <pc:sldMk cId="493329270" sldId="268"/>
            <ac:spMk id="9" creationId="{C1D8EE87-E66F-4307-9EE1-D4A8875DCC1D}"/>
          </ac:spMkLst>
        </pc:spChg>
        <pc:picChg chg="add mod">
          <ac:chgData name="Greg Norris" userId="7333b3d1-3755-4fb2-b901-2861743b070c" providerId="ADAL" clId="{CF4E41BE-4387-4102-B406-D8BD84C4FDC5}" dt="2020-02-19T13:43:09.960" v="41" actId="1076"/>
          <ac:picMkLst>
            <pc:docMk/>
            <pc:sldMk cId="493329270" sldId="268"/>
            <ac:picMk id="5" creationId="{E1D9CBA4-79E3-4976-9141-8D541CF6E11B}"/>
          </ac:picMkLst>
        </pc:picChg>
        <pc:picChg chg="del">
          <ac:chgData name="Greg Norris" userId="7333b3d1-3755-4fb2-b901-2861743b070c" providerId="ADAL" clId="{CF4E41BE-4387-4102-B406-D8BD84C4FDC5}" dt="2020-02-19T13:43:06.273" v="40" actId="478"/>
          <ac:picMkLst>
            <pc:docMk/>
            <pc:sldMk cId="493329270" sldId="268"/>
            <ac:picMk id="8" creationId="{FF057BEE-DBED-4AF9-BCEB-5B9F7EC28DCB}"/>
          </ac:picMkLst>
        </pc:picChg>
      </pc:sldChg>
      <pc:sldChg chg="addSp delSp modSp delAnim modAnim modNotesTx">
        <pc:chgData name="Greg Norris" userId="7333b3d1-3755-4fb2-b901-2861743b070c" providerId="ADAL" clId="{CF4E41BE-4387-4102-B406-D8BD84C4FDC5}" dt="2020-02-19T14:09:56.015" v="964" actId="20577"/>
        <pc:sldMkLst>
          <pc:docMk/>
          <pc:sldMk cId="136016941" sldId="269"/>
        </pc:sldMkLst>
        <pc:picChg chg="add mod">
          <ac:chgData name="Greg Norris" userId="7333b3d1-3755-4fb2-b901-2861743b070c" providerId="ADAL" clId="{CF4E41BE-4387-4102-B406-D8BD84C4FDC5}" dt="2020-02-19T13:47:13.168" v="58" actId="14100"/>
          <ac:picMkLst>
            <pc:docMk/>
            <pc:sldMk cId="136016941" sldId="269"/>
            <ac:picMk id="2" creationId="{E3C0BFD1-A84B-455E-B9CE-6D57C26E244B}"/>
          </ac:picMkLst>
        </pc:picChg>
        <pc:picChg chg="del">
          <ac:chgData name="Greg Norris" userId="7333b3d1-3755-4fb2-b901-2861743b070c" providerId="ADAL" clId="{CF4E41BE-4387-4102-B406-D8BD84C4FDC5}" dt="2020-02-19T13:46:55.917" v="54" actId="478"/>
          <ac:picMkLst>
            <pc:docMk/>
            <pc:sldMk cId="136016941" sldId="269"/>
            <ac:picMk id="3" creationId="{94BD74B3-9892-4841-AE5A-4B805D6111D4}"/>
          </ac:picMkLst>
        </pc:picChg>
      </pc:sldChg>
      <pc:sldChg chg="addSp delSp modSp ord modNotesTx">
        <pc:chgData name="Greg Norris" userId="7333b3d1-3755-4fb2-b901-2861743b070c" providerId="ADAL" clId="{CF4E41BE-4387-4102-B406-D8BD84C4FDC5}" dt="2020-02-19T14:05:11.350" v="903" actId="20577"/>
        <pc:sldMkLst>
          <pc:docMk/>
          <pc:sldMk cId="3096832197" sldId="271"/>
        </pc:sldMkLst>
        <pc:spChg chg="mod">
          <ac:chgData name="Greg Norris" userId="7333b3d1-3755-4fb2-b901-2861743b070c" providerId="ADAL" clId="{CF4E41BE-4387-4102-B406-D8BD84C4FDC5}" dt="2020-02-19T14:02:17.926" v="532" actId="1076"/>
          <ac:spMkLst>
            <pc:docMk/>
            <pc:sldMk cId="3096832197" sldId="271"/>
            <ac:spMk id="8" creationId="{5AEF3772-9316-43EF-8908-7DC46E320CA4}"/>
          </ac:spMkLst>
        </pc:spChg>
        <pc:picChg chg="del">
          <ac:chgData name="Greg Norris" userId="7333b3d1-3755-4fb2-b901-2861743b070c" providerId="ADAL" clId="{CF4E41BE-4387-4102-B406-D8BD84C4FDC5}" dt="2020-02-19T14:03:30.461" v="538" actId="478"/>
          <ac:picMkLst>
            <pc:docMk/>
            <pc:sldMk cId="3096832197" sldId="271"/>
            <ac:picMk id="3" creationId="{460F5AA5-499D-493D-BF69-680130C80B1F}"/>
          </ac:picMkLst>
        </pc:picChg>
        <pc:picChg chg="add mod">
          <ac:chgData name="Greg Norris" userId="7333b3d1-3755-4fb2-b901-2861743b070c" providerId="ADAL" clId="{CF4E41BE-4387-4102-B406-D8BD84C4FDC5}" dt="2020-02-19T14:00:44.659" v="400" actId="1076"/>
          <ac:picMkLst>
            <pc:docMk/>
            <pc:sldMk cId="3096832197" sldId="271"/>
            <ac:picMk id="4" creationId="{89BD8BA7-1FD2-4A75-A25F-953CD5C8BCEA}"/>
          </ac:picMkLst>
        </pc:picChg>
        <pc:picChg chg="add mod">
          <ac:chgData name="Greg Norris" userId="7333b3d1-3755-4fb2-b901-2861743b070c" providerId="ADAL" clId="{CF4E41BE-4387-4102-B406-D8BD84C4FDC5}" dt="2020-02-19T14:03:32.342" v="539" actId="1076"/>
          <ac:picMkLst>
            <pc:docMk/>
            <pc:sldMk cId="3096832197" sldId="271"/>
            <ac:picMk id="6" creationId="{C39DF61B-C26D-4029-867F-16A14B6E097A}"/>
          </ac:picMkLst>
        </pc:picChg>
        <pc:picChg chg="del">
          <ac:chgData name="Greg Norris" userId="7333b3d1-3755-4fb2-b901-2861743b070c" providerId="ADAL" clId="{CF4E41BE-4387-4102-B406-D8BD84C4FDC5}" dt="2020-02-19T14:00:18.226" v="393" actId="478"/>
          <ac:picMkLst>
            <pc:docMk/>
            <pc:sldMk cId="3096832197" sldId="271"/>
            <ac:picMk id="15" creationId="{E647B6DC-BF09-4573-A3AF-55EF122ADEB5}"/>
          </ac:picMkLst>
        </pc:picChg>
      </pc:sldChg>
      <pc:sldChg chg="addSp delSp modSp ord modNotesTx">
        <pc:chgData name="Greg Norris" userId="7333b3d1-3755-4fb2-b901-2861743b070c" providerId="ADAL" clId="{CF4E41BE-4387-4102-B406-D8BD84C4FDC5}" dt="2020-02-19T14:13:39.041" v="1057" actId="20577"/>
        <pc:sldMkLst>
          <pc:docMk/>
          <pc:sldMk cId="4201345705" sldId="272"/>
        </pc:sldMkLst>
        <pc:picChg chg="add mod">
          <ac:chgData name="Greg Norris" userId="7333b3d1-3755-4fb2-b901-2861743b070c" providerId="ADAL" clId="{CF4E41BE-4387-4102-B406-D8BD84C4FDC5}" dt="2020-02-19T14:12:47.885" v="975" actId="1076"/>
          <ac:picMkLst>
            <pc:docMk/>
            <pc:sldMk cId="4201345705" sldId="272"/>
            <ac:picMk id="4" creationId="{DB057C3C-A099-4B5D-AC85-1B079BCF7555}"/>
          </ac:picMkLst>
        </pc:picChg>
        <pc:picChg chg="del">
          <ac:chgData name="Greg Norris" userId="7333b3d1-3755-4fb2-b901-2861743b070c" providerId="ADAL" clId="{CF4E41BE-4387-4102-B406-D8BD84C4FDC5}" dt="2020-02-19T14:12:46.155" v="974" actId="478"/>
          <ac:picMkLst>
            <pc:docMk/>
            <pc:sldMk cId="4201345705" sldId="272"/>
            <ac:picMk id="6" creationId="{4273F1A9-6C12-4A03-A2E2-81C219F55D74}"/>
          </ac:picMkLst>
        </pc:picChg>
      </pc:sldChg>
      <pc:sldChg chg="addSp delSp modSp ord delAnim modAnim modNotesTx">
        <pc:chgData name="Greg Norris" userId="7333b3d1-3755-4fb2-b901-2861743b070c" providerId="ADAL" clId="{CF4E41BE-4387-4102-B406-D8BD84C4FDC5}" dt="2020-02-19T14:21:43.118" v="1149" actId="20577"/>
        <pc:sldMkLst>
          <pc:docMk/>
          <pc:sldMk cId="2833864141" sldId="273"/>
        </pc:sldMkLst>
        <pc:spChg chg="mod">
          <ac:chgData name="Greg Norris" userId="7333b3d1-3755-4fb2-b901-2861743b070c" providerId="ADAL" clId="{CF4E41BE-4387-4102-B406-D8BD84C4FDC5}" dt="2020-02-19T14:18:28.073" v="1118" actId="1076"/>
          <ac:spMkLst>
            <pc:docMk/>
            <pc:sldMk cId="2833864141" sldId="273"/>
            <ac:spMk id="8" creationId="{5AEF3772-9316-43EF-8908-7DC46E320CA4}"/>
          </ac:spMkLst>
        </pc:spChg>
        <pc:picChg chg="add mod">
          <ac:chgData name="Greg Norris" userId="7333b3d1-3755-4fb2-b901-2861743b070c" providerId="ADAL" clId="{CF4E41BE-4387-4102-B406-D8BD84C4FDC5}" dt="2020-02-19T14:18:24.276" v="1117" actId="1076"/>
          <ac:picMkLst>
            <pc:docMk/>
            <pc:sldMk cId="2833864141" sldId="273"/>
            <ac:picMk id="4" creationId="{825EE830-BDDD-4373-BB84-A990DCD6D639}"/>
          </ac:picMkLst>
        </pc:picChg>
        <pc:picChg chg="del">
          <ac:chgData name="Greg Norris" userId="7333b3d1-3755-4fb2-b901-2861743b070c" providerId="ADAL" clId="{CF4E41BE-4387-4102-B406-D8BD84C4FDC5}" dt="2020-02-19T14:20:18.523" v="1121" actId="478"/>
          <ac:picMkLst>
            <pc:docMk/>
            <pc:sldMk cId="2833864141" sldId="273"/>
            <ac:picMk id="5" creationId="{146E9EA3-3550-4135-A1BE-4C9FA895A32C}"/>
          </ac:picMkLst>
        </pc:picChg>
        <pc:picChg chg="add mod">
          <ac:chgData name="Greg Norris" userId="7333b3d1-3755-4fb2-b901-2861743b070c" providerId="ADAL" clId="{CF4E41BE-4387-4102-B406-D8BD84C4FDC5}" dt="2020-02-19T14:20:25.952" v="1123" actId="14100"/>
          <ac:picMkLst>
            <pc:docMk/>
            <pc:sldMk cId="2833864141" sldId="273"/>
            <ac:picMk id="6" creationId="{622FF6FA-EBE6-4DF4-8478-C3B9515890DB}"/>
          </ac:picMkLst>
        </pc:picChg>
        <pc:picChg chg="del">
          <ac:chgData name="Greg Norris" userId="7333b3d1-3755-4fb2-b901-2861743b070c" providerId="ADAL" clId="{CF4E41BE-4387-4102-B406-D8BD84C4FDC5}" dt="2020-02-19T14:18:16.299" v="1114" actId="478"/>
          <ac:picMkLst>
            <pc:docMk/>
            <pc:sldMk cId="2833864141" sldId="273"/>
            <ac:picMk id="9" creationId="{55ADBAAB-7F09-4EAF-A814-3B0DBA77A096}"/>
          </ac:picMkLst>
        </pc:picChg>
      </pc:sldChg>
      <pc:sldChg chg="addSp delSp modSp ord">
        <pc:chgData name="Greg Norris" userId="7333b3d1-3755-4fb2-b901-2861743b070c" providerId="ADAL" clId="{CF4E41BE-4387-4102-B406-D8BD84C4FDC5}" dt="2020-02-19T16:33:07.033" v="1187" actId="1076"/>
        <pc:sldMkLst>
          <pc:docMk/>
          <pc:sldMk cId="1853499202" sldId="274"/>
        </pc:sldMkLst>
        <pc:picChg chg="add mod">
          <ac:chgData name="Greg Norris" userId="7333b3d1-3755-4fb2-b901-2861743b070c" providerId="ADAL" clId="{CF4E41BE-4387-4102-B406-D8BD84C4FDC5}" dt="2020-02-19T16:33:07.033" v="1187" actId="1076"/>
          <ac:picMkLst>
            <pc:docMk/>
            <pc:sldMk cId="1853499202" sldId="274"/>
            <ac:picMk id="3" creationId="{5A733FDC-65E8-4962-9D2E-6E4BD5C88426}"/>
          </ac:picMkLst>
        </pc:picChg>
        <pc:picChg chg="del">
          <ac:chgData name="Greg Norris" userId="7333b3d1-3755-4fb2-b901-2861743b070c" providerId="ADAL" clId="{CF4E41BE-4387-4102-B406-D8BD84C4FDC5}" dt="2020-02-19T16:33:03.249" v="1186" actId="478"/>
          <ac:picMkLst>
            <pc:docMk/>
            <pc:sldMk cId="1853499202" sldId="274"/>
            <ac:picMk id="4" creationId="{5E7D4C27-B36C-4E09-A598-AA20EED6E85A}"/>
          </ac:picMkLst>
        </pc:picChg>
      </pc:sldChg>
      <pc:sldChg chg="addSp delSp modSp ord delAnim modAnim modNotesTx">
        <pc:chgData name="Greg Norris" userId="7333b3d1-3755-4fb2-b901-2861743b070c" providerId="ADAL" clId="{CF4E41BE-4387-4102-B406-D8BD84C4FDC5}" dt="2020-02-19T16:40:54.363" v="1223" actId="20577"/>
        <pc:sldMkLst>
          <pc:docMk/>
          <pc:sldMk cId="3134201360" sldId="275"/>
        </pc:sldMkLst>
        <pc:spChg chg="mod">
          <ac:chgData name="Greg Norris" userId="7333b3d1-3755-4fb2-b901-2861743b070c" providerId="ADAL" clId="{CF4E41BE-4387-4102-B406-D8BD84C4FDC5}" dt="2020-02-19T16:40:25.827" v="1214" actId="20577"/>
          <ac:spMkLst>
            <pc:docMk/>
            <pc:sldMk cId="3134201360" sldId="275"/>
            <ac:spMk id="8" creationId="{5AEF3772-9316-43EF-8908-7DC46E320CA4}"/>
          </ac:spMkLst>
        </pc:spChg>
        <pc:picChg chg="del">
          <ac:chgData name="Greg Norris" userId="7333b3d1-3755-4fb2-b901-2861743b070c" providerId="ADAL" clId="{CF4E41BE-4387-4102-B406-D8BD84C4FDC5}" dt="2020-02-19T16:37:30.680" v="1191" actId="478"/>
          <ac:picMkLst>
            <pc:docMk/>
            <pc:sldMk cId="3134201360" sldId="275"/>
            <ac:picMk id="2" creationId="{B3139FDA-DA04-48E7-B561-714B97862EE0}"/>
          </ac:picMkLst>
        </pc:picChg>
        <pc:picChg chg="add mod">
          <ac:chgData name="Greg Norris" userId="7333b3d1-3755-4fb2-b901-2861743b070c" providerId="ADAL" clId="{CF4E41BE-4387-4102-B406-D8BD84C4FDC5}" dt="2020-02-19T16:37:52.849" v="1197" actId="14100"/>
          <ac:picMkLst>
            <pc:docMk/>
            <pc:sldMk cId="3134201360" sldId="275"/>
            <ac:picMk id="4" creationId="{0F0A4579-DE6D-433E-9673-986382E13E4E}"/>
          </ac:picMkLst>
        </pc:picChg>
        <pc:picChg chg="del">
          <ac:chgData name="Greg Norris" userId="7333b3d1-3755-4fb2-b901-2861743b070c" providerId="ADAL" clId="{CF4E41BE-4387-4102-B406-D8BD84C4FDC5}" dt="2020-02-19T16:37:32.301" v="1192" actId="478"/>
          <ac:picMkLst>
            <pc:docMk/>
            <pc:sldMk cId="3134201360" sldId="275"/>
            <ac:picMk id="5" creationId="{146E9EA3-3550-4135-A1BE-4C9FA895A32C}"/>
          </ac:picMkLst>
        </pc:picChg>
        <pc:picChg chg="del">
          <ac:chgData name="Greg Norris" userId="7333b3d1-3755-4fb2-b901-2861743b070c" providerId="ADAL" clId="{CF4E41BE-4387-4102-B406-D8BD84C4FDC5}" dt="2020-02-19T16:40:06.784" v="1205" actId="478"/>
          <ac:picMkLst>
            <pc:docMk/>
            <pc:sldMk cId="3134201360" sldId="275"/>
            <ac:picMk id="6" creationId="{7A06996B-A902-46B0-9136-D85365E4AA47}"/>
          </ac:picMkLst>
        </pc:picChg>
        <pc:picChg chg="add mod">
          <ac:chgData name="Greg Norris" userId="7333b3d1-3755-4fb2-b901-2861743b070c" providerId="ADAL" clId="{CF4E41BE-4387-4102-B406-D8BD84C4FDC5}" dt="2020-02-19T16:40:10.525" v="1206" actId="1076"/>
          <ac:picMkLst>
            <pc:docMk/>
            <pc:sldMk cId="3134201360" sldId="275"/>
            <ac:picMk id="10" creationId="{39EA935F-4340-4549-A42A-DB43306183BC}"/>
          </ac:picMkLst>
        </pc:picChg>
      </pc:sldChg>
      <pc:sldChg chg="del">
        <pc:chgData name="Greg Norris" userId="7333b3d1-3755-4fb2-b901-2861743b070c" providerId="ADAL" clId="{CF4E41BE-4387-4102-B406-D8BD84C4FDC5}" dt="2020-02-19T16:41:38.990" v="1225" actId="2696"/>
        <pc:sldMkLst>
          <pc:docMk/>
          <pc:sldMk cId="459179542" sldId="276"/>
        </pc:sldMkLst>
      </pc:sldChg>
      <pc:sldChg chg="del">
        <pc:chgData name="Greg Norris" userId="7333b3d1-3755-4fb2-b901-2861743b070c" providerId="ADAL" clId="{CF4E41BE-4387-4102-B406-D8BD84C4FDC5}" dt="2020-02-19T16:50:58.748" v="1228" actId="2696"/>
        <pc:sldMkLst>
          <pc:docMk/>
          <pc:sldMk cId="231156186" sldId="277"/>
        </pc:sldMkLst>
      </pc:sldChg>
      <pc:sldChg chg="del">
        <pc:chgData name="Greg Norris" userId="7333b3d1-3755-4fb2-b901-2861743b070c" providerId="ADAL" clId="{CF4E41BE-4387-4102-B406-D8BD84C4FDC5}" dt="2020-02-19T16:51:34.645" v="1230" actId="2696"/>
        <pc:sldMkLst>
          <pc:docMk/>
          <pc:sldMk cId="3305868230" sldId="278"/>
        </pc:sldMkLst>
      </pc:sldChg>
      <pc:sldChg chg="modSp">
        <pc:chgData name="Greg Norris" userId="7333b3d1-3755-4fb2-b901-2861743b070c" providerId="ADAL" clId="{CF4E41BE-4387-4102-B406-D8BD84C4FDC5}" dt="2020-02-19T16:29:44.400" v="1177" actId="20577"/>
        <pc:sldMkLst>
          <pc:docMk/>
          <pc:sldMk cId="2029051880" sldId="281"/>
        </pc:sldMkLst>
        <pc:spChg chg="mod">
          <ac:chgData name="Greg Norris" userId="7333b3d1-3755-4fb2-b901-2861743b070c" providerId="ADAL" clId="{CF4E41BE-4387-4102-B406-D8BD84C4FDC5}" dt="2020-02-19T16:29:44.400" v="1177" actId="20577"/>
          <ac:spMkLst>
            <pc:docMk/>
            <pc:sldMk cId="2029051880" sldId="281"/>
            <ac:spMk id="9" creationId="{E9AA18B8-A265-40B8-B3A9-7090ECEC0C37}"/>
          </ac:spMkLst>
        </pc:spChg>
      </pc:sldChg>
      <pc:sldChg chg="del">
        <pc:chgData name="Greg Norris" userId="7333b3d1-3755-4fb2-b901-2861743b070c" providerId="ADAL" clId="{CF4E41BE-4387-4102-B406-D8BD84C4FDC5}" dt="2020-02-19T13:57:28.835" v="384" actId="47"/>
        <pc:sldMkLst>
          <pc:docMk/>
          <pc:sldMk cId="947450251" sldId="282"/>
        </pc:sldMkLst>
      </pc:sldChg>
      <pc:sldChg chg="del">
        <pc:chgData name="Greg Norris" userId="7333b3d1-3755-4fb2-b901-2861743b070c" providerId="ADAL" clId="{CF4E41BE-4387-4102-B406-D8BD84C4FDC5}" dt="2020-02-19T16:51:23.793" v="1229" actId="2696"/>
        <pc:sldMkLst>
          <pc:docMk/>
          <pc:sldMk cId="4147882313" sldId="283"/>
        </pc:sldMkLst>
      </pc:sldChg>
      <pc:sldChg chg="del ord">
        <pc:chgData name="Greg Norris" userId="7333b3d1-3755-4fb2-b901-2861743b070c" providerId="ADAL" clId="{CF4E41BE-4387-4102-B406-D8BD84C4FDC5}" dt="2020-02-19T16:46:56.077" v="1226" actId="47"/>
        <pc:sldMkLst>
          <pc:docMk/>
          <pc:sldMk cId="3502628430" sldId="286"/>
        </pc:sldMkLst>
      </pc:sldChg>
      <pc:sldChg chg="del">
        <pc:chgData name="Greg Norris" userId="7333b3d1-3755-4fb2-b901-2861743b070c" providerId="ADAL" clId="{CF4E41BE-4387-4102-B406-D8BD84C4FDC5}" dt="2020-02-19T16:41:31.330" v="1224" actId="2696"/>
        <pc:sldMkLst>
          <pc:docMk/>
          <pc:sldMk cId="2204749024" sldId="287"/>
        </pc:sldMkLst>
      </pc:sldChg>
      <pc:sldChg chg="del">
        <pc:chgData name="Greg Norris" userId="7333b3d1-3755-4fb2-b901-2861743b070c" providerId="ADAL" clId="{CF4E41BE-4387-4102-B406-D8BD84C4FDC5}" dt="2020-02-19T16:50:47.957" v="1227" actId="2696"/>
        <pc:sldMkLst>
          <pc:docMk/>
          <pc:sldMk cId="2202931860" sldId="288"/>
        </pc:sldMkLst>
      </pc:sldChg>
      <pc:sldChg chg="delSp delAnim">
        <pc:chgData name="Greg Norris" userId="7333b3d1-3755-4fb2-b901-2861743b070c" providerId="ADAL" clId="{CF4E41BE-4387-4102-B406-D8BD84C4FDC5}" dt="2020-02-19T16:51:41.743" v="1232" actId="478"/>
        <pc:sldMkLst>
          <pc:docMk/>
          <pc:sldMk cId="222003208" sldId="290"/>
        </pc:sldMkLst>
        <pc:picChg chg="del">
          <ac:chgData name="Greg Norris" userId="7333b3d1-3755-4fb2-b901-2861743b070c" providerId="ADAL" clId="{CF4E41BE-4387-4102-B406-D8BD84C4FDC5}" dt="2020-02-19T16:51:40.453" v="1231" actId="478"/>
          <ac:picMkLst>
            <pc:docMk/>
            <pc:sldMk cId="222003208" sldId="290"/>
            <ac:picMk id="14" creationId="{7702C4E9-445A-4EE6-994E-956D6CE5C7BC}"/>
          </ac:picMkLst>
        </pc:picChg>
        <pc:picChg chg="del">
          <ac:chgData name="Greg Norris" userId="7333b3d1-3755-4fb2-b901-2861743b070c" providerId="ADAL" clId="{CF4E41BE-4387-4102-B406-D8BD84C4FDC5}" dt="2020-02-19T16:51:41.743" v="1232" actId="478"/>
          <ac:picMkLst>
            <pc:docMk/>
            <pc:sldMk cId="222003208" sldId="290"/>
            <ac:picMk id="16" creationId="{1BC4ED0B-96EE-442D-BE7F-A82D4E8CE997}"/>
          </ac:picMkLst>
        </pc:picChg>
      </pc:sldChg>
      <pc:sldChg chg="delSp delAnim">
        <pc:chgData name="Greg Norris" userId="7333b3d1-3755-4fb2-b901-2861743b070c" providerId="ADAL" clId="{CF4E41BE-4387-4102-B406-D8BD84C4FDC5}" dt="2020-02-19T16:51:53.153" v="1238" actId="478"/>
        <pc:sldMkLst>
          <pc:docMk/>
          <pc:sldMk cId="270873338" sldId="292"/>
        </pc:sldMkLst>
        <pc:picChg chg="del">
          <ac:chgData name="Greg Norris" userId="7333b3d1-3755-4fb2-b901-2861743b070c" providerId="ADAL" clId="{CF4E41BE-4387-4102-B406-D8BD84C4FDC5}" dt="2020-02-19T16:51:52.307" v="1237" actId="478"/>
          <ac:picMkLst>
            <pc:docMk/>
            <pc:sldMk cId="270873338" sldId="292"/>
            <ac:picMk id="3" creationId="{89B7E1E4-2E4E-4968-B4D4-30376EA2C79F}"/>
          </ac:picMkLst>
        </pc:picChg>
        <pc:picChg chg="del">
          <ac:chgData name="Greg Norris" userId="7333b3d1-3755-4fb2-b901-2861743b070c" providerId="ADAL" clId="{CF4E41BE-4387-4102-B406-D8BD84C4FDC5}" dt="2020-02-19T16:51:53.153" v="1238" actId="478"/>
          <ac:picMkLst>
            <pc:docMk/>
            <pc:sldMk cId="270873338" sldId="292"/>
            <ac:picMk id="10" creationId="{D69361C2-E8AD-4C6B-9728-540B104CA83A}"/>
          </ac:picMkLst>
        </pc:picChg>
      </pc:sldChg>
      <pc:sldChg chg="delSp delAnim">
        <pc:chgData name="Greg Norris" userId="7333b3d1-3755-4fb2-b901-2861743b070c" providerId="ADAL" clId="{CF4E41BE-4387-4102-B406-D8BD84C4FDC5}" dt="2020-02-19T16:51:45.691" v="1234" actId="478"/>
        <pc:sldMkLst>
          <pc:docMk/>
          <pc:sldMk cId="493855051" sldId="293"/>
        </pc:sldMkLst>
        <pc:picChg chg="del">
          <ac:chgData name="Greg Norris" userId="7333b3d1-3755-4fb2-b901-2861743b070c" providerId="ADAL" clId="{CF4E41BE-4387-4102-B406-D8BD84C4FDC5}" dt="2020-02-19T16:51:44.646" v="1233" actId="478"/>
          <ac:picMkLst>
            <pc:docMk/>
            <pc:sldMk cId="493855051" sldId="293"/>
            <ac:picMk id="12" creationId="{58744470-EB6B-46C0-93A0-505ED0B15C8C}"/>
          </ac:picMkLst>
        </pc:picChg>
        <pc:picChg chg="del">
          <ac:chgData name="Greg Norris" userId="7333b3d1-3755-4fb2-b901-2861743b070c" providerId="ADAL" clId="{CF4E41BE-4387-4102-B406-D8BD84C4FDC5}" dt="2020-02-19T16:51:45.691" v="1234" actId="478"/>
          <ac:picMkLst>
            <pc:docMk/>
            <pc:sldMk cId="493855051" sldId="293"/>
            <ac:picMk id="14" creationId="{1568ED6F-22E6-428C-850D-ACEAC9336758}"/>
          </ac:picMkLst>
        </pc:picChg>
      </pc:sldChg>
      <pc:sldChg chg="delSp delAnim">
        <pc:chgData name="Greg Norris" userId="7333b3d1-3755-4fb2-b901-2861743b070c" providerId="ADAL" clId="{CF4E41BE-4387-4102-B406-D8BD84C4FDC5}" dt="2020-02-19T16:51:49.027" v="1236" actId="478"/>
        <pc:sldMkLst>
          <pc:docMk/>
          <pc:sldMk cId="3133022259" sldId="294"/>
        </pc:sldMkLst>
        <pc:picChg chg="del">
          <ac:chgData name="Greg Norris" userId="7333b3d1-3755-4fb2-b901-2861743b070c" providerId="ADAL" clId="{CF4E41BE-4387-4102-B406-D8BD84C4FDC5}" dt="2020-02-19T16:51:48.035" v="1235" actId="478"/>
          <ac:picMkLst>
            <pc:docMk/>
            <pc:sldMk cId="3133022259" sldId="294"/>
            <ac:picMk id="3" creationId="{7897CDE0-7C1E-4E2E-B61E-68729DF5B356}"/>
          </ac:picMkLst>
        </pc:picChg>
        <pc:picChg chg="del">
          <ac:chgData name="Greg Norris" userId="7333b3d1-3755-4fb2-b901-2861743b070c" providerId="ADAL" clId="{CF4E41BE-4387-4102-B406-D8BD84C4FDC5}" dt="2020-02-19T16:51:49.027" v="1236" actId="478"/>
          <ac:picMkLst>
            <pc:docMk/>
            <pc:sldMk cId="3133022259" sldId="294"/>
            <ac:picMk id="9" creationId="{20B78C4B-F6AF-4233-A958-3CB6FAB2EDDA}"/>
          </ac:picMkLst>
        </pc:picChg>
      </pc:sldChg>
      <pc:sldChg chg="addSp delSp modSp add ord modNotesTx">
        <pc:chgData name="Greg Norris" userId="7333b3d1-3755-4fb2-b901-2861743b070c" providerId="ADAL" clId="{CF4E41BE-4387-4102-B406-D8BD84C4FDC5}" dt="2020-02-19T13:57:14.861" v="383" actId="20577"/>
        <pc:sldMkLst>
          <pc:docMk/>
          <pc:sldMk cId="758540640" sldId="295"/>
        </pc:sldMkLst>
        <pc:spChg chg="mod">
          <ac:chgData name="Greg Norris" userId="7333b3d1-3755-4fb2-b901-2861743b070c" providerId="ADAL" clId="{CF4E41BE-4387-4102-B406-D8BD84C4FDC5}" dt="2020-02-19T13:57:14.861" v="383" actId="20577"/>
          <ac:spMkLst>
            <pc:docMk/>
            <pc:sldMk cId="758540640" sldId="295"/>
            <ac:spMk id="5" creationId="{39E826AD-67BF-4369-9C8C-21039BC8F185}"/>
          </ac:spMkLst>
        </pc:spChg>
        <pc:picChg chg="add mod">
          <ac:chgData name="Greg Norris" userId="7333b3d1-3755-4fb2-b901-2861743b070c" providerId="ADAL" clId="{CF4E41BE-4387-4102-B406-D8BD84C4FDC5}" dt="2020-02-19T13:52:43.090" v="72" actId="1076"/>
          <ac:picMkLst>
            <pc:docMk/>
            <pc:sldMk cId="758540640" sldId="295"/>
            <ac:picMk id="3" creationId="{37551DBE-5876-4950-8BF8-E5B892CC1F99}"/>
          </ac:picMkLst>
        </pc:picChg>
        <pc:picChg chg="add mod">
          <ac:chgData name="Greg Norris" userId="7333b3d1-3755-4fb2-b901-2861743b070c" providerId="ADAL" clId="{CF4E41BE-4387-4102-B406-D8BD84C4FDC5}" dt="2020-02-19T13:56:58.535" v="379" actId="1076"/>
          <ac:picMkLst>
            <pc:docMk/>
            <pc:sldMk cId="758540640" sldId="295"/>
            <ac:picMk id="6" creationId="{C4793D85-E595-4DDF-83F8-050980A13228}"/>
          </ac:picMkLst>
        </pc:picChg>
        <pc:picChg chg="del">
          <ac:chgData name="Greg Norris" userId="7333b3d1-3755-4fb2-b901-2861743b070c" providerId="ADAL" clId="{CF4E41BE-4387-4102-B406-D8BD84C4FDC5}" dt="2020-02-19T13:52:40.230" v="71" actId="478"/>
          <ac:picMkLst>
            <pc:docMk/>
            <pc:sldMk cId="758540640" sldId="295"/>
            <ac:picMk id="10" creationId="{537CAAD9-7948-4C5F-ABFC-10301141B387}"/>
          </ac:picMkLst>
        </pc:picChg>
        <pc:picChg chg="del">
          <ac:chgData name="Greg Norris" userId="7333b3d1-3755-4fb2-b901-2861743b070c" providerId="ADAL" clId="{CF4E41BE-4387-4102-B406-D8BD84C4FDC5}" dt="2020-02-19T13:56:17.480" v="364" actId="478"/>
          <ac:picMkLst>
            <pc:docMk/>
            <pc:sldMk cId="758540640" sldId="295"/>
            <ac:picMk id="12" creationId="{63061BF7-A3EC-4CEF-ABFE-D11042B05ADE}"/>
          </ac:picMkLst>
        </pc:picChg>
        <pc:picChg chg="mod">
          <ac:chgData name="Greg Norris" userId="7333b3d1-3755-4fb2-b901-2861743b070c" providerId="ADAL" clId="{CF4E41BE-4387-4102-B406-D8BD84C4FDC5}" dt="2020-02-19T13:56:55.243" v="378" actId="1076"/>
          <ac:picMkLst>
            <pc:docMk/>
            <pc:sldMk cId="758540640" sldId="295"/>
            <ac:picMk id="14" creationId="{E932AD2F-D8DB-41A3-99A0-722E469DEC0A}"/>
          </ac:picMkLst>
        </pc:picChg>
      </pc:sldChg>
      <pc:sldChg chg="add ord">
        <pc:chgData name="Greg Norris" userId="7333b3d1-3755-4fb2-b901-2861743b070c" providerId="ADAL" clId="{CF4E41BE-4387-4102-B406-D8BD84C4FDC5}" dt="2020-02-19T14:06:17.908" v="906"/>
        <pc:sldMkLst>
          <pc:docMk/>
          <pc:sldMk cId="739981287" sldId="296"/>
        </pc:sldMkLst>
      </pc:sldChg>
    </pc:docChg>
  </pc:docChgLst>
  <pc:docChgLst>
    <pc:chgData name="Gus Issa" userId="cbda87c6-5615-46e0-885c-4b5b56e3fb5b" providerId="ADAL" clId="{2C856C84-41EC-411D-9D84-23A8B2D9B45F}"/>
    <pc:docChg chg="modSld">
      <pc:chgData name="Gus Issa" userId="cbda87c6-5615-46e0-885c-4b5b56e3fb5b" providerId="ADAL" clId="{2C856C84-41EC-411D-9D84-23A8B2D9B45F}" dt="2020-04-11T00:49:22.461" v="7" actId="20577"/>
      <pc:docMkLst>
        <pc:docMk/>
      </pc:docMkLst>
      <pc:sldChg chg="modSp modNotesTx">
        <pc:chgData name="Gus Issa" userId="cbda87c6-5615-46e0-885c-4b5b56e3fb5b" providerId="ADAL" clId="{2C856C84-41EC-411D-9D84-23A8B2D9B45F}" dt="2020-04-11T00:49:22.461" v="7" actId="20577"/>
        <pc:sldMkLst>
          <pc:docMk/>
          <pc:sldMk cId="193531001" sldId="264"/>
        </pc:sldMkLst>
        <pc:spChg chg="mod">
          <ac:chgData name="Gus Issa" userId="cbda87c6-5615-46e0-885c-4b5b56e3fb5b" providerId="ADAL" clId="{2C856C84-41EC-411D-9D84-23A8B2D9B45F}" dt="2020-04-11T00:49:16.633" v="1" actId="20577"/>
          <ac:spMkLst>
            <pc:docMk/>
            <pc:sldMk cId="193531001" sldId="264"/>
            <ac:spMk id="7" creationId="{D9438A82-5C2D-441A-BF11-E4BA71DD5943}"/>
          </ac:spMkLst>
        </pc:spChg>
      </pc:sldChg>
    </pc:docChg>
  </pc:docChgLst>
  <pc:docChgLst>
    <pc:chgData name="Greg Norris" userId="7333b3d1-3755-4fb2-b901-2861743b070c" providerId="ADAL" clId="{87D0023A-67BB-4AE4-A49C-B5FE0B8AA501}"/>
    <pc:docChg chg="undo custSel addSld delSld modSld sldOrd">
      <pc:chgData name="Greg Norris" userId="7333b3d1-3755-4fb2-b901-2861743b070c" providerId="ADAL" clId="{87D0023A-67BB-4AE4-A49C-B5FE0B8AA501}" dt="2020-02-24T17:18:23.347" v="3296" actId="20577"/>
      <pc:docMkLst>
        <pc:docMk/>
      </pc:docMkLst>
      <pc:sldChg chg="modNotesTx">
        <pc:chgData name="Greg Norris" userId="7333b3d1-3755-4fb2-b901-2861743b070c" providerId="ADAL" clId="{87D0023A-67BB-4AE4-A49C-B5FE0B8AA501}" dt="2020-02-24T16:45:15.262" v="2148" actId="20577"/>
        <pc:sldMkLst>
          <pc:docMk/>
          <pc:sldMk cId="109857222" sldId="256"/>
        </pc:sldMkLst>
      </pc:sldChg>
      <pc:sldChg chg="addSp delSp modSp mod modNotesTx">
        <pc:chgData name="Greg Norris" userId="7333b3d1-3755-4fb2-b901-2861743b070c" providerId="ADAL" clId="{87D0023A-67BB-4AE4-A49C-B5FE0B8AA501}" dt="2020-02-24T17:18:23.347" v="3296" actId="20577"/>
        <pc:sldMkLst>
          <pc:docMk/>
          <pc:sldMk cId="3057085623" sldId="266"/>
        </pc:sldMkLst>
        <pc:picChg chg="add mod">
          <ac:chgData name="Greg Norris" userId="7333b3d1-3755-4fb2-b901-2861743b070c" providerId="ADAL" clId="{87D0023A-67BB-4AE4-A49C-B5FE0B8AA501}" dt="2020-02-24T17:18:18.664" v="3295" actId="14100"/>
          <ac:picMkLst>
            <pc:docMk/>
            <pc:sldMk cId="3057085623" sldId="266"/>
            <ac:picMk id="3" creationId="{4730D312-E9C8-4BC1-97C7-2F57777A7690}"/>
          </ac:picMkLst>
        </pc:picChg>
        <pc:picChg chg="del">
          <ac:chgData name="Greg Norris" userId="7333b3d1-3755-4fb2-b901-2861743b070c" providerId="ADAL" clId="{87D0023A-67BB-4AE4-A49C-B5FE0B8AA501}" dt="2020-02-24T17:17:42.323" v="3288" actId="478"/>
          <ac:picMkLst>
            <pc:docMk/>
            <pc:sldMk cId="3057085623" sldId="266"/>
            <ac:picMk id="5" creationId="{60E39265-A213-4CAF-BC19-79467668DBC7}"/>
          </ac:picMkLst>
        </pc:picChg>
      </pc:sldChg>
      <pc:sldChg chg="addSp delSp modSp delAnim modAnim">
        <pc:chgData name="Greg Norris" userId="7333b3d1-3755-4fb2-b901-2861743b070c" providerId="ADAL" clId="{87D0023A-67BB-4AE4-A49C-B5FE0B8AA501}" dt="2020-02-19T18:31:30.723" v="2076"/>
        <pc:sldMkLst>
          <pc:docMk/>
          <pc:sldMk cId="2673759424" sldId="280"/>
        </pc:sldMkLst>
        <pc:picChg chg="add mod">
          <ac:chgData name="Greg Norris" userId="7333b3d1-3755-4fb2-b901-2861743b070c" providerId="ADAL" clId="{87D0023A-67BB-4AE4-A49C-B5FE0B8AA501}" dt="2020-02-19T18:30:55.060" v="2074" actId="14100"/>
          <ac:picMkLst>
            <pc:docMk/>
            <pc:sldMk cId="2673759424" sldId="280"/>
            <ac:picMk id="2" creationId="{90F907AA-5E9C-418C-9443-1489F02745D7}"/>
          </ac:picMkLst>
        </pc:picChg>
        <pc:picChg chg="del">
          <ac:chgData name="Greg Norris" userId="7333b3d1-3755-4fb2-b901-2861743b070c" providerId="ADAL" clId="{87D0023A-67BB-4AE4-A49C-B5FE0B8AA501}" dt="2020-02-19T18:30:34.981" v="2067" actId="478"/>
          <ac:picMkLst>
            <pc:docMk/>
            <pc:sldMk cId="2673759424" sldId="280"/>
            <ac:picMk id="8" creationId="{10DD0C3D-95AC-499B-B09A-A6D3C6B5FBF8}"/>
          </ac:picMkLst>
        </pc:picChg>
      </pc:sldChg>
      <pc:sldChg chg="addSp delSp modSp mod delAnim modAnim modNotesTx">
        <pc:chgData name="Greg Norris" userId="7333b3d1-3755-4fb2-b901-2861743b070c" providerId="ADAL" clId="{87D0023A-67BB-4AE4-A49C-B5FE0B8AA501}" dt="2020-02-24T16:46:41.031" v="2233" actId="20577"/>
        <pc:sldMkLst>
          <pc:docMk/>
          <pc:sldMk cId="2029051880" sldId="281"/>
        </pc:sldMkLst>
        <pc:picChg chg="add del">
          <ac:chgData name="Greg Norris" userId="7333b3d1-3755-4fb2-b901-2861743b070c" providerId="ADAL" clId="{87D0023A-67BB-4AE4-A49C-B5FE0B8AA501}" dt="2020-02-24T16:45:46.490" v="2151" actId="478"/>
          <ac:picMkLst>
            <pc:docMk/>
            <pc:sldMk cId="2029051880" sldId="281"/>
            <ac:picMk id="8" creationId="{B7681DDF-FB3F-47CB-AC3B-4A1D4C2412C0}"/>
          </ac:picMkLst>
        </pc:picChg>
        <pc:picChg chg="del">
          <ac:chgData name="Greg Norris" userId="7333b3d1-3755-4fb2-b901-2861743b070c" providerId="ADAL" clId="{87D0023A-67BB-4AE4-A49C-B5FE0B8AA501}" dt="2020-02-24T16:45:24.715" v="2150" actId="478"/>
          <ac:picMkLst>
            <pc:docMk/>
            <pc:sldMk cId="2029051880" sldId="281"/>
            <ac:picMk id="10" creationId="{AEE3250D-C581-41E3-A87E-2BC25778D7BC}"/>
          </ac:picMkLst>
        </pc:picChg>
        <pc:picChg chg="add mod">
          <ac:chgData name="Greg Norris" userId="7333b3d1-3755-4fb2-b901-2861743b070c" providerId="ADAL" clId="{87D0023A-67BB-4AE4-A49C-B5FE0B8AA501}" dt="2020-02-24T16:45:52.814" v="2154" actId="14100"/>
          <ac:picMkLst>
            <pc:docMk/>
            <pc:sldMk cId="2029051880" sldId="281"/>
            <ac:picMk id="11" creationId="{99B4ED56-11C6-4784-9960-1EE0DC5C1080}"/>
          </ac:picMkLst>
        </pc:picChg>
      </pc:sldChg>
      <pc:sldChg chg="delSp add setBg delDesignElem modNotesTx">
        <pc:chgData name="Greg Norris" userId="7333b3d1-3755-4fb2-b901-2861743b070c" providerId="ADAL" clId="{87D0023A-67BB-4AE4-A49C-B5FE0B8AA501}" dt="2020-02-24T17:04:59.908" v="3259" actId="20577"/>
        <pc:sldMkLst>
          <pc:docMk/>
          <pc:sldMk cId="3502628430" sldId="286"/>
        </pc:sldMkLst>
        <pc:spChg chg="del">
          <ac:chgData name="Greg Norris" userId="7333b3d1-3755-4fb2-b901-2861743b070c" providerId="ADAL" clId="{87D0023A-67BB-4AE4-A49C-B5FE0B8AA501}" dt="2020-02-19T17:26:21.028" v="502"/>
          <ac:spMkLst>
            <pc:docMk/>
            <pc:sldMk cId="3502628430" sldId="286"/>
            <ac:spMk id="67" creationId="{BE585B39-3F91-4716-B99B-F2F8519F4D86}"/>
          </ac:spMkLst>
        </pc:spChg>
        <pc:picChg chg="del">
          <ac:chgData name="Greg Norris" userId="7333b3d1-3755-4fb2-b901-2861743b070c" providerId="ADAL" clId="{87D0023A-67BB-4AE4-A49C-B5FE0B8AA501}" dt="2020-02-19T17:26:21.028" v="502"/>
          <ac:picMkLst>
            <pc:docMk/>
            <pc:sldMk cId="3502628430" sldId="286"/>
            <ac:picMk id="68" creationId="{4B1AA877-09FE-4988-B95D-729E4F2BC960}"/>
          </ac:picMkLst>
        </pc:picChg>
        <pc:cxnChg chg="del">
          <ac:chgData name="Greg Norris" userId="7333b3d1-3755-4fb2-b901-2861743b070c" providerId="ADAL" clId="{87D0023A-67BB-4AE4-A49C-B5FE0B8AA501}" dt="2020-02-19T17:26:21.028" v="502"/>
          <ac:cxnSpMkLst>
            <pc:docMk/>
            <pc:sldMk cId="3502628430" sldId="286"/>
            <ac:cxnSpMk id="69" creationId="{66034D98-8665-421D-8716-7748C50B9777}"/>
          </ac:cxnSpMkLst>
        </pc:cxnChg>
      </pc:sldChg>
      <pc:sldChg chg="addSp delSp modSp add ord modNotesTx">
        <pc:chgData name="Greg Norris" userId="7333b3d1-3755-4fb2-b901-2861743b070c" providerId="ADAL" clId="{87D0023A-67BB-4AE4-A49C-B5FE0B8AA501}" dt="2020-02-24T17:05:55.020" v="3279" actId="20577"/>
        <pc:sldMkLst>
          <pc:docMk/>
          <pc:sldMk cId="2204749024" sldId="287"/>
        </pc:sldMkLst>
        <pc:spChg chg="mod">
          <ac:chgData name="Greg Norris" userId="7333b3d1-3755-4fb2-b901-2861743b070c" providerId="ADAL" clId="{87D0023A-67BB-4AE4-A49C-B5FE0B8AA501}" dt="2020-02-19T17:56:14.556" v="1322" actId="1076"/>
          <ac:spMkLst>
            <pc:docMk/>
            <pc:sldMk cId="2204749024" sldId="287"/>
            <ac:spMk id="6" creationId="{59086A81-9E85-4C20-93A2-672E1227F662}"/>
          </ac:spMkLst>
        </pc:spChg>
        <pc:spChg chg="mod">
          <ac:chgData name="Greg Norris" userId="7333b3d1-3755-4fb2-b901-2861743b070c" providerId="ADAL" clId="{87D0023A-67BB-4AE4-A49C-B5FE0B8AA501}" dt="2020-02-19T17:56:14.556" v="1322" actId="1076"/>
          <ac:spMkLst>
            <pc:docMk/>
            <pc:sldMk cId="2204749024" sldId="287"/>
            <ac:spMk id="10" creationId="{82C6B368-233F-4B94-8815-8E512182DCBA}"/>
          </ac:spMkLst>
        </pc:spChg>
        <pc:spChg chg="mod">
          <ac:chgData name="Greg Norris" userId="7333b3d1-3755-4fb2-b901-2861743b070c" providerId="ADAL" clId="{87D0023A-67BB-4AE4-A49C-B5FE0B8AA501}" dt="2020-02-19T18:01:23.990" v="1476" actId="1076"/>
          <ac:spMkLst>
            <pc:docMk/>
            <pc:sldMk cId="2204749024" sldId="287"/>
            <ac:spMk id="14" creationId="{42065E02-7513-4845-B322-6C155D1A1954}"/>
          </ac:spMkLst>
        </pc:spChg>
        <pc:picChg chg="del">
          <ac:chgData name="Greg Norris" userId="7333b3d1-3755-4fb2-b901-2861743b070c" providerId="ADAL" clId="{87D0023A-67BB-4AE4-A49C-B5FE0B8AA501}" dt="2020-02-19T17:56:24.627" v="1324" actId="478"/>
          <ac:picMkLst>
            <pc:docMk/>
            <pc:sldMk cId="2204749024" sldId="287"/>
            <ac:picMk id="3" creationId="{FCAD75E6-A56C-4A91-B970-EBC01321E849}"/>
          </ac:picMkLst>
        </pc:picChg>
        <pc:picChg chg="add mod">
          <ac:chgData name="Greg Norris" userId="7333b3d1-3755-4fb2-b901-2861743b070c" providerId="ADAL" clId="{87D0023A-67BB-4AE4-A49C-B5FE0B8AA501}" dt="2020-02-19T18:01:57.186" v="1486" actId="14100"/>
          <ac:picMkLst>
            <pc:docMk/>
            <pc:sldMk cId="2204749024" sldId="287"/>
            <ac:picMk id="8" creationId="{D0D702AA-D6F6-4476-9C72-EEF4752EEB1D}"/>
          </ac:picMkLst>
        </pc:picChg>
        <pc:picChg chg="del mod">
          <ac:chgData name="Greg Norris" userId="7333b3d1-3755-4fb2-b901-2861743b070c" providerId="ADAL" clId="{87D0023A-67BB-4AE4-A49C-B5FE0B8AA501}" dt="2020-02-19T17:59:35.700" v="1396" actId="478"/>
          <ac:picMkLst>
            <pc:docMk/>
            <pc:sldMk cId="2204749024" sldId="287"/>
            <ac:picMk id="9" creationId="{EDD8FB03-2BD3-4AD4-A6D3-D5ABFF37857F}"/>
          </ac:picMkLst>
        </pc:picChg>
        <pc:picChg chg="add mod">
          <ac:chgData name="Greg Norris" userId="7333b3d1-3755-4fb2-b901-2861743b070c" providerId="ADAL" clId="{87D0023A-67BB-4AE4-A49C-B5FE0B8AA501}" dt="2020-02-19T18:01:23.990" v="1476" actId="1076"/>
          <ac:picMkLst>
            <pc:docMk/>
            <pc:sldMk cId="2204749024" sldId="287"/>
            <ac:picMk id="11" creationId="{C679C790-7D73-4933-BBD2-265EC60C97B5}"/>
          </ac:picMkLst>
        </pc:picChg>
      </pc:sldChg>
      <pc:sldChg chg="delSp modSp add ord setBg modAnim delDesignElem">
        <pc:chgData name="Greg Norris" userId="7333b3d1-3755-4fb2-b901-2861743b070c" providerId="ADAL" clId="{87D0023A-67BB-4AE4-A49C-B5FE0B8AA501}" dt="2020-02-19T17:24:51.969" v="500"/>
        <pc:sldMkLst>
          <pc:docMk/>
          <pc:sldMk cId="2202931860" sldId="288"/>
        </pc:sldMkLst>
        <pc:spChg chg="del">
          <ac:chgData name="Greg Norris" userId="7333b3d1-3755-4fb2-b901-2861743b070c" providerId="ADAL" clId="{87D0023A-67BB-4AE4-A49C-B5FE0B8AA501}" dt="2020-02-19T17:12:39.054" v="435"/>
          <ac:spMkLst>
            <pc:docMk/>
            <pc:sldMk cId="2202931860" sldId="288"/>
            <ac:spMk id="86" creationId="{CDDE5CDF-1512-4CDA-B956-23D223F8DE44}"/>
          </ac:spMkLst>
        </pc:spChg>
        <pc:spChg chg="del">
          <ac:chgData name="Greg Norris" userId="7333b3d1-3755-4fb2-b901-2861743b070c" providerId="ADAL" clId="{87D0023A-67BB-4AE4-A49C-B5FE0B8AA501}" dt="2020-02-19T17:12:39.054" v="435"/>
          <ac:spMkLst>
            <pc:docMk/>
            <pc:sldMk cId="2202931860" sldId="288"/>
            <ac:spMk id="90" creationId="{62C9703D-C8F9-44AD-A7C0-C2F3871F8C1B}"/>
          </ac:spMkLst>
        </pc:spChg>
        <pc:picChg chg="mod">
          <ac:chgData name="Greg Norris" userId="7333b3d1-3755-4fb2-b901-2861743b070c" providerId="ADAL" clId="{87D0023A-67BB-4AE4-A49C-B5FE0B8AA501}" dt="2020-02-19T17:24:42.634" v="498" actId="1076"/>
          <ac:picMkLst>
            <pc:docMk/>
            <pc:sldMk cId="2202931860" sldId="288"/>
            <ac:picMk id="12" creationId="{9283772D-F67D-4C64-A874-12CD0998F8E4}"/>
          </ac:picMkLst>
        </pc:picChg>
        <pc:picChg chg="del">
          <ac:chgData name="Greg Norris" userId="7333b3d1-3755-4fb2-b901-2861743b070c" providerId="ADAL" clId="{87D0023A-67BB-4AE4-A49C-B5FE0B8AA501}" dt="2020-02-19T17:12:39.054" v="435"/>
          <ac:picMkLst>
            <pc:docMk/>
            <pc:sldMk cId="2202931860" sldId="288"/>
            <ac:picMk id="87" creationId="{B029D7D8-5A6B-4C76-94C8-15798C6C5ADB}"/>
          </ac:picMkLst>
        </pc:picChg>
        <pc:cxnChg chg="del">
          <ac:chgData name="Greg Norris" userId="7333b3d1-3755-4fb2-b901-2861743b070c" providerId="ADAL" clId="{87D0023A-67BB-4AE4-A49C-B5FE0B8AA501}" dt="2020-02-19T17:12:39.054" v="435"/>
          <ac:cxnSpMkLst>
            <pc:docMk/>
            <pc:sldMk cId="2202931860" sldId="288"/>
            <ac:cxnSpMk id="88" creationId="{A5C9319C-E20D-4884-952F-60B6A58C3E34}"/>
          </ac:cxnSpMkLst>
        </pc:cxnChg>
      </pc:sldChg>
      <pc:sldChg chg="addSp delSp modSp add modNotesTx">
        <pc:chgData name="Greg Norris" userId="7333b3d1-3755-4fb2-b901-2861743b070c" providerId="ADAL" clId="{87D0023A-67BB-4AE4-A49C-B5FE0B8AA501}" dt="2020-02-19T18:07:13.292" v="1655" actId="313"/>
        <pc:sldMkLst>
          <pc:docMk/>
          <pc:sldMk cId="3891279280" sldId="289"/>
        </pc:sldMkLst>
        <pc:spChg chg="mod">
          <ac:chgData name="Greg Norris" userId="7333b3d1-3755-4fb2-b901-2861743b070c" providerId="ADAL" clId="{87D0023A-67BB-4AE4-A49C-B5FE0B8AA501}" dt="2020-02-19T18:05:25.678" v="1541" actId="20577"/>
          <ac:spMkLst>
            <pc:docMk/>
            <pc:sldMk cId="3891279280" sldId="289"/>
            <ac:spMk id="8" creationId="{5AEF3772-9316-43EF-8908-7DC46E320CA4}"/>
          </ac:spMkLst>
        </pc:spChg>
        <pc:picChg chg="add mod">
          <ac:chgData name="Greg Norris" userId="7333b3d1-3755-4fb2-b901-2861743b070c" providerId="ADAL" clId="{87D0023A-67BB-4AE4-A49C-B5FE0B8AA501}" dt="2020-02-19T18:04:51.334" v="1510" actId="1076"/>
          <ac:picMkLst>
            <pc:docMk/>
            <pc:sldMk cId="3891279280" sldId="289"/>
            <ac:picMk id="3" creationId="{7C4DE497-FD83-4B32-9FA6-7D6A22C999F0}"/>
          </ac:picMkLst>
        </pc:picChg>
        <pc:picChg chg="add mod">
          <ac:chgData name="Greg Norris" userId="7333b3d1-3755-4fb2-b901-2861743b070c" providerId="ADAL" clId="{87D0023A-67BB-4AE4-A49C-B5FE0B8AA501}" dt="2020-02-19T18:05:52.603" v="1546" actId="14100"/>
          <ac:picMkLst>
            <pc:docMk/>
            <pc:sldMk cId="3891279280" sldId="289"/>
            <ac:picMk id="6" creationId="{2AAEF7C0-E0FD-44E3-8B87-AEDB06AF72F0}"/>
          </ac:picMkLst>
        </pc:picChg>
        <pc:picChg chg="del">
          <ac:chgData name="Greg Norris" userId="7333b3d1-3755-4fb2-b901-2861743b070c" providerId="ADAL" clId="{87D0023A-67BB-4AE4-A49C-B5FE0B8AA501}" dt="2020-02-19T18:02:54.855" v="1503" actId="478"/>
          <ac:picMkLst>
            <pc:docMk/>
            <pc:sldMk cId="3891279280" sldId="289"/>
            <ac:picMk id="12" creationId="{7F303D9C-7AFC-48DA-A41D-A531554FD097}"/>
          </ac:picMkLst>
        </pc:picChg>
      </pc:sldChg>
      <pc:sldChg chg="addSp modSp modAnim">
        <pc:chgData name="Greg Norris" userId="7333b3d1-3755-4fb2-b901-2861743b070c" providerId="ADAL" clId="{87D0023A-67BB-4AE4-A49C-B5FE0B8AA501}" dt="2020-02-24T17:07:35.634" v="3283"/>
        <pc:sldMkLst>
          <pc:docMk/>
          <pc:sldMk cId="222003208" sldId="290"/>
        </pc:sldMkLst>
        <pc:picChg chg="add mod">
          <ac:chgData name="Greg Norris" userId="7333b3d1-3755-4fb2-b901-2861743b070c" providerId="ADAL" clId="{87D0023A-67BB-4AE4-A49C-B5FE0B8AA501}" dt="2020-02-19T18:38:03.188" v="2081" actId="1076"/>
          <ac:picMkLst>
            <pc:docMk/>
            <pc:sldMk cId="222003208" sldId="290"/>
            <ac:picMk id="3" creationId="{8EF48ECF-7CBD-4A94-B37D-C6E31E47219F}"/>
          </ac:picMkLst>
        </pc:picChg>
        <pc:picChg chg="add mod">
          <ac:chgData name="Greg Norris" userId="7333b3d1-3755-4fb2-b901-2861743b070c" providerId="ADAL" clId="{87D0023A-67BB-4AE4-A49C-B5FE0B8AA501}" dt="2020-02-19T18:39:51.848" v="2086" actId="1076"/>
          <ac:picMkLst>
            <pc:docMk/>
            <pc:sldMk cId="222003208" sldId="290"/>
            <ac:picMk id="9" creationId="{8A638789-CD8C-48A0-8347-7F9F3ED3855C}"/>
          </ac:picMkLst>
        </pc:picChg>
      </pc:sldChg>
      <pc:sldChg chg="del">
        <pc:chgData name="Greg Norris" userId="7333b3d1-3755-4fb2-b901-2861743b070c" providerId="ADAL" clId="{87D0023A-67BB-4AE4-A49C-B5FE0B8AA501}" dt="2020-02-19T18:49:39.810" v="2119" actId="47"/>
        <pc:sldMkLst>
          <pc:docMk/>
          <pc:sldMk cId="270873338" sldId="292"/>
        </pc:sldMkLst>
      </pc:sldChg>
      <pc:sldChg chg="addSp delSp modSp modAnim">
        <pc:chgData name="Greg Norris" userId="7333b3d1-3755-4fb2-b901-2861743b070c" providerId="ADAL" clId="{87D0023A-67BB-4AE4-A49C-B5FE0B8AA501}" dt="2020-02-24T17:07:43.093" v="3285"/>
        <pc:sldMkLst>
          <pc:docMk/>
          <pc:sldMk cId="493855051" sldId="293"/>
        </pc:sldMkLst>
        <pc:picChg chg="add del mod">
          <ac:chgData name="Greg Norris" userId="7333b3d1-3755-4fb2-b901-2861743b070c" providerId="ADAL" clId="{87D0023A-67BB-4AE4-A49C-B5FE0B8AA501}" dt="2020-02-19T18:43:34.612" v="2091" actId="478"/>
          <ac:picMkLst>
            <pc:docMk/>
            <pc:sldMk cId="493855051" sldId="293"/>
            <ac:picMk id="3" creationId="{83A25876-7464-46BF-9318-DBAAC9A56337}"/>
          </ac:picMkLst>
        </pc:picChg>
        <pc:picChg chg="add mod">
          <ac:chgData name="Greg Norris" userId="7333b3d1-3755-4fb2-b901-2861743b070c" providerId="ADAL" clId="{87D0023A-67BB-4AE4-A49C-B5FE0B8AA501}" dt="2020-02-19T18:43:55.267" v="2096" actId="1076"/>
          <ac:picMkLst>
            <pc:docMk/>
            <pc:sldMk cId="493855051" sldId="293"/>
            <ac:picMk id="9" creationId="{53036483-F461-4F9E-A4BD-56AB6CFEC1D9}"/>
          </ac:picMkLst>
        </pc:picChg>
        <pc:picChg chg="add del mod">
          <ac:chgData name="Greg Norris" userId="7333b3d1-3755-4fb2-b901-2861743b070c" providerId="ADAL" clId="{87D0023A-67BB-4AE4-A49C-B5FE0B8AA501}" dt="2020-02-19T18:46:11.358" v="2103" actId="478"/>
          <ac:picMkLst>
            <pc:docMk/>
            <pc:sldMk cId="493855051" sldId="293"/>
            <ac:picMk id="12" creationId="{0FD4CA50-E0F3-4211-BEFE-186ECFE3D907}"/>
          </ac:picMkLst>
        </pc:picChg>
        <pc:picChg chg="add mod">
          <ac:chgData name="Greg Norris" userId="7333b3d1-3755-4fb2-b901-2861743b070c" providerId="ADAL" clId="{87D0023A-67BB-4AE4-A49C-B5FE0B8AA501}" dt="2020-02-19T18:46:26.023" v="2109" actId="1076"/>
          <ac:picMkLst>
            <pc:docMk/>
            <pc:sldMk cId="493855051" sldId="293"/>
            <ac:picMk id="14" creationId="{31AFA05B-DFC7-4D43-89F1-0BF384ACE831}"/>
          </ac:picMkLst>
        </pc:picChg>
      </pc:sldChg>
      <pc:sldChg chg="addSp modSp modAnim">
        <pc:chgData name="Greg Norris" userId="7333b3d1-3755-4fb2-b901-2861743b070c" providerId="ADAL" clId="{87D0023A-67BB-4AE4-A49C-B5FE0B8AA501}" dt="2020-02-24T17:07:47.236" v="3287"/>
        <pc:sldMkLst>
          <pc:docMk/>
          <pc:sldMk cId="3133022259" sldId="294"/>
        </pc:sldMkLst>
        <pc:picChg chg="add mod">
          <ac:chgData name="Greg Norris" userId="7333b3d1-3755-4fb2-b901-2861743b070c" providerId="ADAL" clId="{87D0023A-67BB-4AE4-A49C-B5FE0B8AA501}" dt="2020-02-19T18:49:18.566" v="2112" actId="1076"/>
          <ac:picMkLst>
            <pc:docMk/>
            <pc:sldMk cId="3133022259" sldId="294"/>
            <ac:picMk id="3" creationId="{571992EC-C284-4B6D-881D-BAE6CA2FC39A}"/>
          </ac:picMkLst>
        </pc:picChg>
        <pc:picChg chg="add mod">
          <ac:chgData name="Greg Norris" userId="7333b3d1-3755-4fb2-b901-2861743b070c" providerId="ADAL" clId="{87D0023A-67BB-4AE4-A49C-B5FE0B8AA501}" dt="2020-02-19T18:49:36.694" v="2118" actId="1076"/>
          <ac:picMkLst>
            <pc:docMk/>
            <pc:sldMk cId="3133022259" sldId="294"/>
            <ac:picMk id="9" creationId="{6507F1FA-B073-49A0-90B5-FF33C5987401}"/>
          </ac:picMkLst>
        </pc:picChg>
      </pc:sldChg>
      <pc:sldChg chg="addSp delSp modSp add mod ord modNotesTx">
        <pc:chgData name="Greg Norris" userId="7333b3d1-3755-4fb2-b901-2861743b070c" providerId="ADAL" clId="{87D0023A-67BB-4AE4-A49C-B5FE0B8AA501}" dt="2020-02-24T16:51:27.190" v="2305" actId="1076"/>
        <pc:sldMkLst>
          <pc:docMk/>
          <pc:sldMk cId="1213180818" sldId="297"/>
        </pc:sldMkLst>
        <pc:spChg chg="mod">
          <ac:chgData name="Greg Norris" userId="7333b3d1-3755-4fb2-b901-2861743b070c" providerId="ADAL" clId="{87D0023A-67BB-4AE4-A49C-B5FE0B8AA501}" dt="2020-02-24T16:51:25.570" v="2304" actId="20577"/>
          <ac:spMkLst>
            <pc:docMk/>
            <pc:sldMk cId="1213180818" sldId="297"/>
            <ac:spMk id="5" creationId="{39E826AD-67BF-4369-9C8C-21039BC8F185}"/>
          </ac:spMkLst>
        </pc:spChg>
        <pc:picChg chg="add del">
          <ac:chgData name="Greg Norris" userId="7333b3d1-3755-4fb2-b901-2861743b070c" providerId="ADAL" clId="{87D0023A-67BB-4AE4-A49C-B5FE0B8AA501}" dt="2020-02-19T16:59:52.625" v="14" actId="478"/>
          <ac:picMkLst>
            <pc:docMk/>
            <pc:sldMk cId="1213180818" sldId="297"/>
            <ac:picMk id="3" creationId="{5A733FDC-65E8-4962-9D2E-6E4BD5C88426}"/>
          </ac:picMkLst>
        </pc:picChg>
        <pc:picChg chg="add mod">
          <ac:chgData name="Greg Norris" userId="7333b3d1-3755-4fb2-b901-2861743b070c" providerId="ADAL" clId="{87D0023A-67BB-4AE4-A49C-B5FE0B8AA501}" dt="2020-02-24T16:51:27.190" v="2305" actId="1076"/>
          <ac:picMkLst>
            <pc:docMk/>
            <pc:sldMk cId="1213180818" sldId="297"/>
            <ac:picMk id="3" creationId="{9D5D60DB-267C-4F6A-8783-4704176BC7C8}"/>
          </ac:picMkLst>
        </pc:picChg>
        <pc:picChg chg="add mod">
          <ac:chgData name="Greg Norris" userId="7333b3d1-3755-4fb2-b901-2861743b070c" providerId="ADAL" clId="{87D0023A-67BB-4AE4-A49C-B5FE0B8AA501}" dt="2020-02-19T16:59:58.712" v="15" actId="1076"/>
          <ac:picMkLst>
            <pc:docMk/>
            <pc:sldMk cId="1213180818" sldId="297"/>
            <ac:picMk id="4" creationId="{AB4A9EE7-C934-40DC-880E-62885B439F88}"/>
          </ac:picMkLst>
        </pc:picChg>
        <pc:picChg chg="del">
          <ac:chgData name="Greg Norris" userId="7333b3d1-3755-4fb2-b901-2861743b070c" providerId="ADAL" clId="{87D0023A-67BB-4AE4-A49C-B5FE0B8AA501}" dt="2020-02-24T16:49:46.179" v="2234" actId="478"/>
          <ac:picMkLst>
            <pc:docMk/>
            <pc:sldMk cId="1213180818" sldId="297"/>
            <ac:picMk id="9" creationId="{117BE9CD-CA3D-43CB-8899-DEFABB9AE476}"/>
          </ac:picMkLst>
        </pc:picChg>
        <pc:picChg chg="mod">
          <ac:chgData name="Greg Norris" userId="7333b3d1-3755-4fb2-b901-2861743b070c" providerId="ADAL" clId="{87D0023A-67BB-4AE4-A49C-B5FE0B8AA501}" dt="2020-02-24T16:51:17.892" v="2300" actId="1036"/>
          <ac:picMkLst>
            <pc:docMk/>
            <pc:sldMk cId="1213180818" sldId="297"/>
            <ac:picMk id="14" creationId="{E932AD2F-D8DB-41A3-99A0-722E469DEC0A}"/>
          </ac:picMkLst>
        </pc:picChg>
      </pc:sldChg>
      <pc:sldChg chg="addSp delSp modSp add ord delAnim modNotesTx">
        <pc:chgData name="Greg Norris" userId="7333b3d1-3755-4fb2-b901-2861743b070c" providerId="ADAL" clId="{87D0023A-67BB-4AE4-A49C-B5FE0B8AA501}" dt="2020-02-24T16:58:38.714" v="2735" actId="313"/>
        <pc:sldMkLst>
          <pc:docMk/>
          <pc:sldMk cId="2316664913" sldId="298"/>
        </pc:sldMkLst>
        <pc:spChg chg="mod">
          <ac:chgData name="Greg Norris" userId="7333b3d1-3755-4fb2-b901-2861743b070c" providerId="ADAL" clId="{87D0023A-67BB-4AE4-A49C-B5FE0B8AA501}" dt="2020-02-19T17:09:23.018" v="433" actId="313"/>
          <ac:spMkLst>
            <pc:docMk/>
            <pc:sldMk cId="2316664913" sldId="298"/>
            <ac:spMk id="8" creationId="{5AEF3772-9316-43EF-8908-7DC46E320CA4}"/>
          </ac:spMkLst>
        </pc:spChg>
        <pc:picChg chg="del">
          <ac:chgData name="Greg Norris" userId="7333b3d1-3755-4fb2-b901-2861743b070c" providerId="ADAL" clId="{87D0023A-67BB-4AE4-A49C-B5FE0B8AA501}" dt="2020-02-19T17:07:02.845" v="265" actId="478"/>
          <ac:picMkLst>
            <pc:docMk/>
            <pc:sldMk cId="2316664913" sldId="298"/>
            <ac:picMk id="4" creationId="{0F0A4579-DE6D-433E-9673-986382E13E4E}"/>
          </ac:picMkLst>
        </pc:picChg>
        <pc:picChg chg="add mod">
          <ac:chgData name="Greg Norris" userId="7333b3d1-3755-4fb2-b901-2861743b070c" providerId="ADAL" clId="{87D0023A-67BB-4AE4-A49C-B5FE0B8AA501}" dt="2020-02-19T17:07:18.783" v="270" actId="14100"/>
          <ac:picMkLst>
            <pc:docMk/>
            <pc:sldMk cId="2316664913" sldId="298"/>
            <ac:picMk id="5" creationId="{763E136B-C562-43A8-91F7-06A728B9D0DF}"/>
          </ac:picMkLst>
        </pc:picChg>
        <pc:picChg chg="add mod">
          <ac:chgData name="Greg Norris" userId="7333b3d1-3755-4fb2-b901-2861743b070c" providerId="ADAL" clId="{87D0023A-67BB-4AE4-A49C-B5FE0B8AA501}" dt="2020-02-19T17:07:49.479" v="276" actId="1076"/>
          <ac:picMkLst>
            <pc:docMk/>
            <pc:sldMk cId="2316664913" sldId="298"/>
            <ac:picMk id="9" creationId="{19AE592B-6CA5-486E-B793-3E97C48E3D10}"/>
          </ac:picMkLst>
        </pc:picChg>
        <pc:picChg chg="del">
          <ac:chgData name="Greg Norris" userId="7333b3d1-3755-4fb2-b901-2861743b070c" providerId="ADAL" clId="{87D0023A-67BB-4AE4-A49C-B5FE0B8AA501}" dt="2020-02-19T17:07:44.823" v="275" actId="478"/>
          <ac:picMkLst>
            <pc:docMk/>
            <pc:sldMk cId="2316664913" sldId="298"/>
            <ac:picMk id="10" creationId="{39EA935F-4340-4549-A42A-DB43306183BC}"/>
          </ac:picMkLst>
        </pc:picChg>
      </pc:sldChg>
      <pc:sldChg chg="addSp delSp modSp add ord modNotesTx">
        <pc:chgData name="Greg Norris" userId="7333b3d1-3755-4fb2-b901-2861743b070c" providerId="ADAL" clId="{87D0023A-67BB-4AE4-A49C-B5FE0B8AA501}" dt="2020-02-24T17:00:50.233" v="2975" actId="113"/>
        <pc:sldMkLst>
          <pc:docMk/>
          <pc:sldMk cId="3037969584" sldId="299"/>
        </pc:sldMkLst>
        <pc:spChg chg="mod">
          <ac:chgData name="Greg Norris" userId="7333b3d1-3755-4fb2-b901-2861743b070c" providerId="ADAL" clId="{87D0023A-67BB-4AE4-A49C-B5FE0B8AA501}" dt="2020-02-19T17:57:01.421" v="1327" actId="20577"/>
          <ac:spMkLst>
            <pc:docMk/>
            <pc:sldMk cId="3037969584" sldId="299"/>
            <ac:spMk id="5" creationId="{39E826AD-67BF-4369-9C8C-21039BC8F185}"/>
          </ac:spMkLst>
        </pc:spChg>
        <pc:picChg chg="add del mod">
          <ac:chgData name="Greg Norris" userId="7333b3d1-3755-4fb2-b901-2861743b070c" providerId="ADAL" clId="{87D0023A-67BB-4AE4-A49C-B5FE0B8AA501}" dt="2020-02-19T17:13:23.574" v="439" actId="478"/>
          <ac:picMkLst>
            <pc:docMk/>
            <pc:sldMk cId="3037969584" sldId="299"/>
            <ac:picMk id="3" creationId="{CA55E89A-2F4B-4E74-B9BC-B44584C5A27F}"/>
          </ac:picMkLst>
        </pc:picChg>
        <pc:picChg chg="del">
          <ac:chgData name="Greg Norris" userId="7333b3d1-3755-4fb2-b901-2861743b070c" providerId="ADAL" clId="{87D0023A-67BB-4AE4-A49C-B5FE0B8AA501}" dt="2020-02-19T17:15:15.227" v="450" actId="478"/>
          <ac:picMkLst>
            <pc:docMk/>
            <pc:sldMk cId="3037969584" sldId="299"/>
            <ac:picMk id="4" creationId="{AB4A9EE7-C934-40DC-880E-62885B439F88}"/>
          </ac:picMkLst>
        </pc:picChg>
        <pc:picChg chg="add del mod">
          <ac:chgData name="Greg Norris" userId="7333b3d1-3755-4fb2-b901-2861743b070c" providerId="ADAL" clId="{87D0023A-67BB-4AE4-A49C-B5FE0B8AA501}" dt="2020-02-19T17:14:47.948" v="443" actId="478"/>
          <ac:picMkLst>
            <pc:docMk/>
            <pc:sldMk cId="3037969584" sldId="299"/>
            <ac:picMk id="8" creationId="{50DAFD79-51EB-44D0-893A-D8286295F0FF}"/>
          </ac:picMkLst>
        </pc:picChg>
        <pc:picChg chg="del">
          <ac:chgData name="Greg Norris" userId="7333b3d1-3755-4fb2-b901-2861743b070c" providerId="ADAL" clId="{87D0023A-67BB-4AE4-A49C-B5FE0B8AA501}" dt="2020-02-19T17:15:23.824" v="452" actId="478"/>
          <ac:picMkLst>
            <pc:docMk/>
            <pc:sldMk cId="3037969584" sldId="299"/>
            <ac:picMk id="9" creationId="{117BE9CD-CA3D-43CB-8899-DEFABB9AE476}"/>
          </ac:picMkLst>
        </pc:picChg>
        <pc:picChg chg="add mod">
          <ac:chgData name="Greg Norris" userId="7333b3d1-3755-4fb2-b901-2861743b070c" providerId="ADAL" clId="{87D0023A-67BB-4AE4-A49C-B5FE0B8AA501}" dt="2020-02-19T17:15:18.610" v="451" actId="1076"/>
          <ac:picMkLst>
            <pc:docMk/>
            <pc:sldMk cId="3037969584" sldId="299"/>
            <ac:picMk id="11" creationId="{B9BBE801-A3D7-48B6-813E-17417133FFD2}"/>
          </ac:picMkLst>
        </pc:picChg>
        <pc:picChg chg="add mod">
          <ac:chgData name="Greg Norris" userId="7333b3d1-3755-4fb2-b901-2861743b070c" providerId="ADAL" clId="{87D0023A-67BB-4AE4-A49C-B5FE0B8AA501}" dt="2020-02-19T17:16:47.237" v="473" actId="1035"/>
          <ac:picMkLst>
            <pc:docMk/>
            <pc:sldMk cId="3037969584" sldId="299"/>
            <ac:picMk id="13" creationId="{AF9848BB-45D7-4838-A69F-D4DCE7C48FB8}"/>
          </ac:picMkLst>
        </pc:picChg>
        <pc:picChg chg="mod">
          <ac:chgData name="Greg Norris" userId="7333b3d1-3755-4fb2-b901-2861743b070c" providerId="ADAL" clId="{87D0023A-67BB-4AE4-A49C-B5FE0B8AA501}" dt="2020-02-19T17:16:47.237" v="473" actId="1035"/>
          <ac:picMkLst>
            <pc:docMk/>
            <pc:sldMk cId="3037969584" sldId="299"/>
            <ac:picMk id="14" creationId="{E932AD2F-D8DB-41A3-99A0-722E469DEC0A}"/>
          </ac:picMkLst>
        </pc:picChg>
      </pc:sldChg>
      <pc:sldChg chg="addSp delSp modSp add mod ord modNotesTx">
        <pc:chgData name="Greg Norris" userId="7333b3d1-3755-4fb2-b901-2861743b070c" providerId="ADAL" clId="{87D0023A-67BB-4AE4-A49C-B5FE0B8AA501}" dt="2020-02-24T17:04:13.074" v="3250" actId="20577"/>
        <pc:sldMkLst>
          <pc:docMk/>
          <pc:sldMk cId="2420642436" sldId="300"/>
        </pc:sldMkLst>
        <pc:spChg chg="mod">
          <ac:chgData name="Greg Norris" userId="7333b3d1-3755-4fb2-b901-2861743b070c" providerId="ADAL" clId="{87D0023A-67BB-4AE4-A49C-B5FE0B8AA501}" dt="2020-02-24T17:02:06.052" v="3009" actId="313"/>
          <ac:spMkLst>
            <pc:docMk/>
            <pc:sldMk cId="2420642436" sldId="300"/>
            <ac:spMk id="8" creationId="{5AEF3772-9316-43EF-8908-7DC46E320CA4}"/>
          </ac:spMkLst>
        </pc:spChg>
        <pc:picChg chg="add mod">
          <ac:chgData name="Greg Norris" userId="7333b3d1-3755-4fb2-b901-2861743b070c" providerId="ADAL" clId="{87D0023A-67BB-4AE4-A49C-B5FE0B8AA501}" dt="2020-02-19T17:22:21.744" v="486" actId="1035"/>
          <ac:picMkLst>
            <pc:docMk/>
            <pc:sldMk cId="2420642436" sldId="300"/>
            <ac:picMk id="4" creationId="{12E59591-DA9A-4452-85ED-DC9F0AF81DDE}"/>
          </ac:picMkLst>
        </pc:picChg>
        <pc:picChg chg="del">
          <ac:chgData name="Greg Norris" userId="7333b3d1-3755-4fb2-b901-2861743b070c" providerId="ADAL" clId="{87D0023A-67BB-4AE4-A49C-B5FE0B8AA501}" dt="2020-02-19T17:21:42.122" v="477" actId="478"/>
          <ac:picMkLst>
            <pc:docMk/>
            <pc:sldMk cId="2420642436" sldId="300"/>
            <ac:picMk id="5" creationId="{763E136B-C562-43A8-91F7-06A728B9D0DF}"/>
          </ac:picMkLst>
        </pc:picChg>
        <pc:picChg chg="del">
          <ac:chgData name="Greg Norris" userId="7333b3d1-3755-4fb2-b901-2861743b070c" providerId="ADAL" clId="{87D0023A-67BB-4AE4-A49C-B5FE0B8AA501}" dt="2020-02-19T17:23:08.104" v="492" actId="478"/>
          <ac:picMkLst>
            <pc:docMk/>
            <pc:sldMk cId="2420642436" sldId="300"/>
            <ac:picMk id="9" creationId="{19AE592B-6CA5-486E-B793-3E97C48E3D10}"/>
          </ac:picMkLst>
        </pc:picChg>
        <pc:picChg chg="add mod">
          <ac:chgData name="Greg Norris" userId="7333b3d1-3755-4fb2-b901-2861743b070c" providerId="ADAL" clId="{87D0023A-67BB-4AE4-A49C-B5FE0B8AA501}" dt="2020-02-19T17:23:21.182" v="494" actId="1076"/>
          <ac:picMkLst>
            <pc:docMk/>
            <pc:sldMk cId="2420642436" sldId="300"/>
            <ac:picMk id="10" creationId="{519D3174-DDE3-4426-A75F-7D57E8318083}"/>
          </ac:picMkLst>
        </pc:picChg>
      </pc:sldChg>
      <pc:sldChg chg="addSp delSp modSp add ord modAnim modNotesTx">
        <pc:chgData name="Greg Norris" userId="7333b3d1-3755-4fb2-b901-2861743b070c" providerId="ADAL" clId="{87D0023A-67BB-4AE4-A49C-B5FE0B8AA501}" dt="2020-02-19T18:14:55.927" v="1736" actId="313"/>
        <pc:sldMkLst>
          <pc:docMk/>
          <pc:sldMk cId="3384699121" sldId="301"/>
        </pc:sldMkLst>
        <pc:spChg chg="mod">
          <ac:chgData name="Greg Norris" userId="7333b3d1-3755-4fb2-b901-2861743b070c" providerId="ADAL" clId="{87D0023A-67BB-4AE4-A49C-B5FE0B8AA501}" dt="2020-02-19T17:35:57.865" v="650" actId="1076"/>
          <ac:spMkLst>
            <pc:docMk/>
            <pc:sldMk cId="3384699121" sldId="301"/>
            <ac:spMk id="8" creationId="{5AEF3772-9316-43EF-8908-7DC46E320CA4}"/>
          </ac:spMkLst>
        </pc:spChg>
        <pc:picChg chg="del">
          <ac:chgData name="Greg Norris" userId="7333b3d1-3755-4fb2-b901-2861743b070c" providerId="ADAL" clId="{87D0023A-67BB-4AE4-A49C-B5FE0B8AA501}" dt="2020-02-19T17:39:03.481" v="668" actId="478"/>
          <ac:picMkLst>
            <pc:docMk/>
            <pc:sldMk cId="3384699121" sldId="301"/>
            <ac:picMk id="4" creationId="{12E59591-DA9A-4452-85ED-DC9F0AF81DDE}"/>
          </ac:picMkLst>
        </pc:picChg>
        <pc:picChg chg="add del mod">
          <ac:chgData name="Greg Norris" userId="7333b3d1-3755-4fb2-b901-2861743b070c" providerId="ADAL" clId="{87D0023A-67BB-4AE4-A49C-B5FE0B8AA501}" dt="2020-02-19T17:33:26.878" v="514" actId="478"/>
          <ac:picMkLst>
            <pc:docMk/>
            <pc:sldMk cId="3384699121" sldId="301"/>
            <ac:picMk id="5" creationId="{59397311-8C01-415C-9FC3-0F978FA7A572}"/>
          </ac:picMkLst>
        </pc:picChg>
        <pc:picChg chg="add del mod">
          <ac:chgData name="Greg Norris" userId="7333b3d1-3755-4fb2-b901-2861743b070c" providerId="ADAL" clId="{87D0023A-67BB-4AE4-A49C-B5FE0B8AA501}" dt="2020-02-19T17:36:30.784" v="652" actId="478"/>
          <ac:picMkLst>
            <pc:docMk/>
            <pc:sldMk cId="3384699121" sldId="301"/>
            <ac:picMk id="9" creationId="{833ADBF0-AB82-4659-B84A-2F223F72D641}"/>
          </ac:picMkLst>
        </pc:picChg>
        <pc:picChg chg="del">
          <ac:chgData name="Greg Norris" userId="7333b3d1-3755-4fb2-b901-2861743b070c" providerId="ADAL" clId="{87D0023A-67BB-4AE4-A49C-B5FE0B8AA501}" dt="2020-02-19T17:34:10.223" v="521" actId="478"/>
          <ac:picMkLst>
            <pc:docMk/>
            <pc:sldMk cId="3384699121" sldId="301"/>
            <ac:picMk id="10" creationId="{519D3174-DDE3-4426-A75F-7D57E8318083}"/>
          </ac:picMkLst>
        </pc:picChg>
        <pc:picChg chg="add del mod">
          <ac:chgData name="Greg Norris" userId="7333b3d1-3755-4fb2-b901-2861743b070c" providerId="ADAL" clId="{87D0023A-67BB-4AE4-A49C-B5FE0B8AA501}" dt="2020-02-19T17:37:12.160" v="660" actId="478"/>
          <ac:picMkLst>
            <pc:docMk/>
            <pc:sldMk cId="3384699121" sldId="301"/>
            <ac:picMk id="12" creationId="{3F3F07D6-CFC8-453B-96DB-94D6E7F6EE8A}"/>
          </ac:picMkLst>
        </pc:picChg>
        <pc:picChg chg="add mod">
          <ac:chgData name="Greg Norris" userId="7333b3d1-3755-4fb2-b901-2861743b070c" providerId="ADAL" clId="{87D0023A-67BB-4AE4-A49C-B5FE0B8AA501}" dt="2020-02-19T17:37:32.805" v="667" actId="1076"/>
          <ac:picMkLst>
            <pc:docMk/>
            <pc:sldMk cId="3384699121" sldId="301"/>
            <ac:picMk id="14" creationId="{EF1A0C97-A317-4EE1-8ECB-2FE8FB478ADE}"/>
          </ac:picMkLst>
        </pc:picChg>
        <pc:picChg chg="add del mod">
          <ac:chgData name="Greg Norris" userId="7333b3d1-3755-4fb2-b901-2861743b070c" providerId="ADAL" clId="{87D0023A-67BB-4AE4-A49C-B5FE0B8AA501}" dt="2020-02-19T17:46:19.396" v="1070" actId="478"/>
          <ac:picMkLst>
            <pc:docMk/>
            <pc:sldMk cId="3384699121" sldId="301"/>
            <ac:picMk id="16" creationId="{8AB41F38-0F1A-4DB4-9A84-AF4E4664BAF8}"/>
          </ac:picMkLst>
        </pc:picChg>
        <pc:picChg chg="add mod">
          <ac:chgData name="Greg Norris" userId="7333b3d1-3755-4fb2-b901-2861743b070c" providerId="ADAL" clId="{87D0023A-67BB-4AE4-A49C-B5FE0B8AA501}" dt="2020-02-19T17:46:28.092" v="1072" actId="14100"/>
          <ac:picMkLst>
            <pc:docMk/>
            <pc:sldMk cId="3384699121" sldId="301"/>
            <ac:picMk id="17" creationId="{A2897B13-8D87-48F3-B792-D5E8B9B93366}"/>
          </ac:picMkLst>
        </pc:picChg>
      </pc:sldChg>
      <pc:sldChg chg="addSp delSp modSp add ord">
        <pc:chgData name="Greg Norris" userId="7333b3d1-3755-4fb2-b901-2861743b070c" providerId="ADAL" clId="{87D0023A-67BB-4AE4-A49C-B5FE0B8AA501}" dt="2020-02-19T18:14:33.495" v="1723" actId="1037"/>
        <pc:sldMkLst>
          <pc:docMk/>
          <pc:sldMk cId="1395075078" sldId="302"/>
        </pc:sldMkLst>
        <pc:spChg chg="mod">
          <ac:chgData name="Greg Norris" userId="7333b3d1-3755-4fb2-b901-2861743b070c" providerId="ADAL" clId="{87D0023A-67BB-4AE4-A49C-B5FE0B8AA501}" dt="2020-02-19T18:14:26.035" v="1709" actId="20577"/>
          <ac:spMkLst>
            <pc:docMk/>
            <pc:sldMk cId="1395075078" sldId="302"/>
            <ac:spMk id="5" creationId="{39E826AD-67BF-4369-9C8C-21039BC8F185}"/>
          </ac:spMkLst>
        </pc:spChg>
        <pc:picChg chg="add mod">
          <ac:chgData name="Greg Norris" userId="7333b3d1-3755-4fb2-b901-2861743b070c" providerId="ADAL" clId="{87D0023A-67BB-4AE4-A49C-B5FE0B8AA501}" dt="2020-02-19T17:54:47.387" v="1290" actId="1076"/>
          <ac:picMkLst>
            <pc:docMk/>
            <pc:sldMk cId="1395075078" sldId="302"/>
            <ac:picMk id="3" creationId="{BCBE3469-6360-4264-8AA8-21759A2CE6C1}"/>
          </ac:picMkLst>
        </pc:picChg>
        <pc:picChg chg="add mod">
          <ac:chgData name="Greg Norris" userId="7333b3d1-3755-4fb2-b901-2861743b070c" providerId="ADAL" clId="{87D0023A-67BB-4AE4-A49C-B5FE0B8AA501}" dt="2020-02-19T18:14:33.495" v="1723" actId="1037"/>
          <ac:picMkLst>
            <pc:docMk/>
            <pc:sldMk cId="1395075078" sldId="302"/>
            <ac:picMk id="6" creationId="{BBDA3294-D729-433F-B334-6899E56077A9}"/>
          </ac:picMkLst>
        </pc:picChg>
        <pc:picChg chg="del">
          <ac:chgData name="Greg Norris" userId="7333b3d1-3755-4fb2-b901-2861743b070c" providerId="ADAL" clId="{87D0023A-67BB-4AE4-A49C-B5FE0B8AA501}" dt="2020-02-19T17:54:45.259" v="1289" actId="478"/>
          <ac:picMkLst>
            <pc:docMk/>
            <pc:sldMk cId="1395075078" sldId="302"/>
            <ac:picMk id="11" creationId="{B9BBE801-A3D7-48B6-813E-17417133FFD2}"/>
          </ac:picMkLst>
        </pc:picChg>
        <pc:picChg chg="del">
          <ac:chgData name="Greg Norris" userId="7333b3d1-3755-4fb2-b901-2861743b070c" providerId="ADAL" clId="{87D0023A-67BB-4AE4-A49C-B5FE0B8AA501}" dt="2020-02-19T17:57:32.378" v="1343" actId="478"/>
          <ac:picMkLst>
            <pc:docMk/>
            <pc:sldMk cId="1395075078" sldId="302"/>
            <ac:picMk id="13" creationId="{AF9848BB-45D7-4838-A69F-D4DCE7C48FB8}"/>
          </ac:picMkLst>
        </pc:picChg>
        <pc:picChg chg="del">
          <ac:chgData name="Greg Norris" userId="7333b3d1-3755-4fb2-b901-2861743b070c" providerId="ADAL" clId="{87D0023A-67BB-4AE4-A49C-B5FE0B8AA501}" dt="2020-02-19T17:57:11.359" v="1328" actId="478"/>
          <ac:picMkLst>
            <pc:docMk/>
            <pc:sldMk cId="1395075078" sldId="302"/>
            <ac:picMk id="14" creationId="{E932AD2F-D8DB-41A3-99A0-722E469DEC0A}"/>
          </ac:picMkLst>
        </pc:picChg>
      </pc:sldChg>
      <pc:sldChg chg="addSp delSp modSp add modNotesTx">
        <pc:chgData name="Greg Norris" userId="7333b3d1-3755-4fb2-b901-2861743b070c" providerId="ADAL" clId="{87D0023A-67BB-4AE4-A49C-B5FE0B8AA501}" dt="2020-02-24T17:06:40.441" v="3281" actId="20577"/>
        <pc:sldMkLst>
          <pc:docMk/>
          <pc:sldMk cId="2424071952" sldId="303"/>
        </pc:sldMkLst>
        <pc:spChg chg="mod">
          <ac:chgData name="Greg Norris" userId="7333b3d1-3755-4fb2-b901-2861743b070c" providerId="ADAL" clId="{87D0023A-67BB-4AE4-A49C-B5FE0B8AA501}" dt="2020-02-19T18:09:28.359" v="1675" actId="20577"/>
          <ac:spMkLst>
            <pc:docMk/>
            <pc:sldMk cId="2424071952" sldId="303"/>
            <ac:spMk id="5" creationId="{39E826AD-67BF-4369-9C8C-21039BC8F185}"/>
          </ac:spMkLst>
        </pc:spChg>
        <pc:spChg chg="add del">
          <ac:chgData name="Greg Norris" userId="7333b3d1-3755-4fb2-b901-2861743b070c" providerId="ADAL" clId="{87D0023A-67BB-4AE4-A49C-B5FE0B8AA501}" dt="2020-02-19T18:20:22.775" v="1738"/>
          <ac:spMkLst>
            <pc:docMk/>
            <pc:sldMk cId="2424071952" sldId="303"/>
            <ac:spMk id="12" creationId="{BD73982B-7A52-450F-8650-9A86E417FCE1}"/>
          </ac:spMkLst>
        </pc:spChg>
        <pc:picChg chg="add mod">
          <ac:chgData name="Greg Norris" userId="7333b3d1-3755-4fb2-b901-2861743b070c" providerId="ADAL" clId="{87D0023A-67BB-4AE4-A49C-B5FE0B8AA501}" dt="2020-02-19T18:09:33.731" v="1682" actId="1037"/>
          <ac:picMkLst>
            <pc:docMk/>
            <pc:sldMk cId="2424071952" sldId="303"/>
            <ac:picMk id="3" creationId="{4B58673A-52D6-4B26-A273-AD673289E925}"/>
          </ac:picMkLst>
        </pc:picChg>
        <pc:picChg chg="del">
          <ac:chgData name="Greg Norris" userId="7333b3d1-3755-4fb2-b901-2861743b070c" providerId="ADAL" clId="{87D0023A-67BB-4AE4-A49C-B5FE0B8AA501}" dt="2020-02-19T18:12:35.496" v="1691" actId="478"/>
          <ac:picMkLst>
            <pc:docMk/>
            <pc:sldMk cId="2424071952" sldId="303"/>
            <ac:picMk id="4" creationId="{BB4FA1E0-ABB3-4B83-89FF-BAC23DA7893B}"/>
          </ac:picMkLst>
        </pc:picChg>
        <pc:picChg chg="add del">
          <ac:chgData name="Greg Norris" userId="7333b3d1-3755-4fb2-b901-2861743b070c" providerId="ADAL" clId="{87D0023A-67BB-4AE4-A49C-B5FE0B8AA501}" dt="2020-02-19T18:12:13.104" v="1684"/>
          <ac:picMkLst>
            <pc:docMk/>
            <pc:sldMk cId="2424071952" sldId="303"/>
            <ac:picMk id="6" creationId="{E927611F-3B4E-4E10-B603-9D986AACD086}"/>
          </ac:picMkLst>
        </pc:picChg>
        <pc:picChg chg="add mod">
          <ac:chgData name="Greg Norris" userId="7333b3d1-3755-4fb2-b901-2861743b070c" providerId="ADAL" clId="{87D0023A-67BB-4AE4-A49C-B5FE0B8AA501}" dt="2020-02-19T18:12:37.437" v="1692" actId="1076"/>
          <ac:picMkLst>
            <pc:docMk/>
            <pc:sldMk cId="2424071952" sldId="303"/>
            <ac:picMk id="10" creationId="{BB997F88-E17D-4060-9BD6-3281DB1F35C5}"/>
          </ac:picMkLst>
        </pc:picChg>
        <pc:picChg chg="del">
          <ac:chgData name="Greg Norris" userId="7333b3d1-3755-4fb2-b901-2861743b070c" providerId="ADAL" clId="{87D0023A-67BB-4AE4-A49C-B5FE0B8AA501}" dt="2020-02-19T18:08:47.064" v="1657" actId="478"/>
          <ac:picMkLst>
            <pc:docMk/>
            <pc:sldMk cId="2424071952" sldId="303"/>
            <ac:picMk id="11" creationId="{55B1E7DC-6FCD-4D50-8A3A-A987FCBA2346}"/>
          </ac:picMkLst>
        </pc:picChg>
      </pc:sldChg>
      <pc:sldChg chg="addSp delSp modSp add delAnim modAnim modNotesTx">
        <pc:chgData name="Greg Norris" userId="7333b3d1-3755-4fb2-b901-2861743b070c" providerId="ADAL" clId="{87D0023A-67BB-4AE4-A49C-B5FE0B8AA501}" dt="2020-02-19T18:29:11.322" v="2065" actId="33524"/>
        <pc:sldMkLst>
          <pc:docMk/>
          <pc:sldMk cId="419011596" sldId="304"/>
        </pc:sldMkLst>
        <pc:spChg chg="mod">
          <ac:chgData name="Greg Norris" userId="7333b3d1-3755-4fb2-b901-2861743b070c" providerId="ADAL" clId="{87D0023A-67BB-4AE4-A49C-B5FE0B8AA501}" dt="2020-02-19T18:21:20.559" v="1750" actId="20577"/>
          <ac:spMkLst>
            <pc:docMk/>
            <pc:sldMk cId="419011596" sldId="304"/>
            <ac:spMk id="8" creationId="{5AEF3772-9316-43EF-8908-7DC46E320CA4}"/>
          </ac:spMkLst>
        </pc:spChg>
        <pc:picChg chg="add mod">
          <ac:chgData name="Greg Norris" userId="7333b3d1-3755-4fb2-b901-2861743b070c" providerId="ADAL" clId="{87D0023A-67BB-4AE4-A49C-B5FE0B8AA501}" dt="2020-02-19T18:27:05.737" v="1975" actId="14100"/>
          <ac:picMkLst>
            <pc:docMk/>
            <pc:sldMk cId="419011596" sldId="304"/>
            <ac:picMk id="2" creationId="{9F100F59-49F2-442E-BB66-4E53B85CBC31}"/>
          </ac:picMkLst>
        </pc:picChg>
        <pc:picChg chg="del">
          <ac:chgData name="Greg Norris" userId="7333b3d1-3755-4fb2-b901-2861743b070c" providerId="ADAL" clId="{87D0023A-67BB-4AE4-A49C-B5FE0B8AA501}" dt="2020-02-19T18:27:41.016" v="1978" actId="478"/>
          <ac:picMkLst>
            <pc:docMk/>
            <pc:sldMk cId="419011596" sldId="304"/>
            <ac:picMk id="3" creationId="{791891D8-460D-4161-8CA9-20B17705FA1B}"/>
          </ac:picMkLst>
        </pc:picChg>
        <pc:picChg chg="add mod">
          <ac:chgData name="Greg Norris" userId="7333b3d1-3755-4fb2-b901-2861743b070c" providerId="ADAL" clId="{87D0023A-67BB-4AE4-A49C-B5FE0B8AA501}" dt="2020-02-19T18:28:00.036" v="1985" actId="1076"/>
          <ac:picMkLst>
            <pc:docMk/>
            <pc:sldMk cId="419011596" sldId="304"/>
            <ac:picMk id="6" creationId="{D80CDDB9-2F7A-408B-ABE8-982E704AC30D}"/>
          </ac:picMkLst>
        </pc:picChg>
        <pc:picChg chg="del">
          <ac:chgData name="Greg Norris" userId="7333b3d1-3755-4fb2-b901-2861743b070c" providerId="ADAL" clId="{87D0023A-67BB-4AE4-A49C-B5FE0B8AA501}" dt="2020-02-19T18:26:46.262" v="1970" actId="478"/>
          <ac:picMkLst>
            <pc:docMk/>
            <pc:sldMk cId="419011596" sldId="304"/>
            <ac:picMk id="9" creationId="{89535BDD-670F-47D8-897E-13C8D2B27F1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B5B00-104C-4EC5-BB87-E6B8248C4DCF}" type="datetimeFigureOut">
              <a:rPr lang="en-US"/>
              <a:t>4/10/2020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03CC4-89E2-4842-92DB-04822CB5D687}" type="slidenum">
              <a:rPr lang="en-US"/>
              <a:t>‹#›</a:t>
            </a:fld>
            <a:endParaRPr lang="en-US"/>
          </a:p>
        </p:txBody>
      </p:sp>
    </p:spTree>
    <p:extLst>
      <p:ext uri="{BB962C8B-B14F-4D97-AF65-F5344CB8AC3E}">
        <p14:creationId xmlns:p14="http://schemas.microsoft.com/office/powerpoint/2010/main" val="25039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be creating the elements for a 2D style adventure game. </a:t>
            </a:r>
          </a:p>
        </p:txBody>
      </p:sp>
      <p:sp>
        <p:nvSpPr>
          <p:cNvPr id="4" name="Slide Number Placeholder 3"/>
          <p:cNvSpPr>
            <a:spLocks noGrp="1"/>
          </p:cNvSpPr>
          <p:nvPr>
            <p:ph type="sldNum" sz="quarter" idx="5"/>
          </p:nvPr>
        </p:nvSpPr>
        <p:spPr/>
        <p:txBody>
          <a:bodyPr/>
          <a:lstStyle/>
          <a:p>
            <a:fld id="{16A03CC4-89E2-4842-92DB-04822CB5D687}" type="slidenum">
              <a:rPr lang="en-US" smtClean="0"/>
              <a:t>1</a:t>
            </a:fld>
            <a:endParaRPr lang="en-US"/>
          </a:p>
        </p:txBody>
      </p:sp>
    </p:spTree>
    <p:extLst>
      <p:ext uri="{BB962C8B-B14F-4D97-AF65-F5344CB8AC3E}">
        <p14:creationId xmlns:p14="http://schemas.microsoft.com/office/powerpoint/2010/main" val="45863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rename ‘</a:t>
            </a:r>
            <a:r>
              <a:rPr lang="en-US" dirty="0" err="1"/>
              <a:t>mySprite</a:t>
            </a:r>
            <a:r>
              <a:rPr lang="en-US" dirty="0"/>
              <a:t>’ to something more meaningful Since we’re making a space shooter game lets name the player ‘Hero’. We do this by clicking on the DOWN arrow next to the word ‘</a:t>
            </a:r>
            <a:r>
              <a:rPr lang="en-US" dirty="0" err="1"/>
              <a:t>mySprite</a:t>
            </a:r>
            <a:r>
              <a:rPr lang="en-US" dirty="0"/>
              <a:t>’. Variables should always have meaningful names and not the ‘default’ names. What do you think the new variable we just created is going to represent in our program?</a:t>
            </a:r>
          </a:p>
        </p:txBody>
      </p:sp>
      <p:sp>
        <p:nvSpPr>
          <p:cNvPr id="4" name="Slide Number Placeholder 3"/>
          <p:cNvSpPr>
            <a:spLocks noGrp="1"/>
          </p:cNvSpPr>
          <p:nvPr>
            <p:ph type="sldNum" sz="quarter" idx="5"/>
          </p:nvPr>
        </p:nvSpPr>
        <p:spPr/>
        <p:txBody>
          <a:bodyPr/>
          <a:lstStyle/>
          <a:p>
            <a:fld id="{16A03CC4-89E2-4842-92DB-04822CB5D687}" type="slidenum">
              <a:rPr lang="en-US" smtClean="0"/>
              <a:t>10</a:t>
            </a:fld>
            <a:endParaRPr lang="en-US"/>
          </a:p>
        </p:txBody>
      </p:sp>
    </p:spTree>
    <p:extLst>
      <p:ext uri="{BB962C8B-B14F-4D97-AF65-F5344CB8AC3E}">
        <p14:creationId xmlns:p14="http://schemas.microsoft.com/office/powerpoint/2010/main" val="519809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add our ‘Hero’ sprite to the block. To do this click on the blank gray box inside the ‘</a:t>
            </a:r>
            <a:r>
              <a:rPr lang="en-US" b="1" dirty="0"/>
              <a:t>set Hero to</a:t>
            </a:r>
            <a:r>
              <a:rPr lang="en-US" dirty="0"/>
              <a:t>’ block. This will bring up the Sprite editor. This is where Sprites are created or selected. We will grab one of the pre-created Sprites from the ‘Gallery’. Click on gallery and scroll down until you see one of the ‘Hero Characters’ select it and press ‘DONE’</a:t>
            </a:r>
          </a:p>
        </p:txBody>
      </p:sp>
      <p:sp>
        <p:nvSpPr>
          <p:cNvPr id="4" name="Slide Number Placeholder 3"/>
          <p:cNvSpPr>
            <a:spLocks noGrp="1"/>
          </p:cNvSpPr>
          <p:nvPr>
            <p:ph type="sldNum" sz="quarter" idx="5"/>
          </p:nvPr>
        </p:nvSpPr>
        <p:spPr/>
        <p:txBody>
          <a:bodyPr/>
          <a:lstStyle/>
          <a:p>
            <a:fld id="{16A03CC4-89E2-4842-92DB-04822CB5D687}" type="slidenum">
              <a:rPr lang="en-US" smtClean="0"/>
              <a:t>11</a:t>
            </a:fld>
            <a:endParaRPr lang="en-US"/>
          </a:p>
        </p:txBody>
      </p:sp>
    </p:spTree>
    <p:extLst>
      <p:ext uri="{BB962C8B-B14F-4D97-AF65-F5344CB8AC3E}">
        <p14:creationId xmlns:p14="http://schemas.microsoft.com/office/powerpoint/2010/main" val="1263118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‘Sprite’ is on a black background and we can’t see his feet, so lets change the background color. Under ‘Scene’ in the menu grab the ‘</a:t>
            </a:r>
            <a:r>
              <a:rPr lang="en-US" b="1" dirty="0"/>
              <a:t>set background color to</a:t>
            </a:r>
            <a:r>
              <a:rPr lang="en-US" dirty="0"/>
              <a:t>’ block and drag it into the ‘</a:t>
            </a:r>
            <a:r>
              <a:rPr lang="en-US" b="1" dirty="0"/>
              <a:t>on start</a:t>
            </a:r>
            <a:r>
              <a:rPr lang="en-US" dirty="0"/>
              <a:t>’ block in the work area. </a:t>
            </a:r>
          </a:p>
        </p:txBody>
      </p:sp>
      <p:sp>
        <p:nvSpPr>
          <p:cNvPr id="4" name="Slide Number Placeholder 3"/>
          <p:cNvSpPr>
            <a:spLocks noGrp="1"/>
          </p:cNvSpPr>
          <p:nvPr>
            <p:ph type="sldNum" sz="quarter" idx="5"/>
          </p:nvPr>
        </p:nvSpPr>
        <p:spPr/>
        <p:txBody>
          <a:bodyPr/>
          <a:lstStyle/>
          <a:p>
            <a:fld id="{16A03CC4-89E2-4842-92DB-04822CB5D687}" type="slidenum">
              <a:rPr lang="en-US" smtClean="0"/>
              <a:t>12</a:t>
            </a:fld>
            <a:endParaRPr lang="en-US"/>
          </a:p>
        </p:txBody>
      </p:sp>
    </p:spTree>
    <p:extLst>
      <p:ext uri="{BB962C8B-B14F-4D97-AF65-F5344CB8AC3E}">
        <p14:creationId xmlns:p14="http://schemas.microsoft.com/office/powerpoint/2010/main" val="1687905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click on the GREY circle inside the block we just added. This will open up a color palette, select the color green. Now our ‘Hero’ is standing on field of green grass. </a:t>
            </a:r>
          </a:p>
          <a:p>
            <a:endParaRPr lang="en-US" dirty="0"/>
          </a:p>
        </p:txBody>
      </p:sp>
      <p:sp>
        <p:nvSpPr>
          <p:cNvPr id="4" name="Slide Number Placeholder 3"/>
          <p:cNvSpPr>
            <a:spLocks noGrp="1"/>
          </p:cNvSpPr>
          <p:nvPr>
            <p:ph type="sldNum" sz="quarter" idx="5"/>
          </p:nvPr>
        </p:nvSpPr>
        <p:spPr/>
        <p:txBody>
          <a:bodyPr/>
          <a:lstStyle/>
          <a:p>
            <a:fld id="{16A03CC4-89E2-4842-92DB-04822CB5D687}" type="slidenum">
              <a:rPr lang="en-US" smtClean="0"/>
              <a:t>13</a:t>
            </a:fld>
            <a:endParaRPr lang="en-US"/>
          </a:p>
        </p:txBody>
      </p:sp>
    </p:spTree>
    <p:extLst>
      <p:ext uri="{BB962C8B-B14F-4D97-AF65-F5344CB8AC3E}">
        <p14:creationId xmlns:p14="http://schemas.microsoft.com/office/powerpoint/2010/main" val="3329718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move our Sprite around the screen. Under ‘Controller’ in the menu select the ‘</a:t>
            </a:r>
            <a:r>
              <a:rPr lang="en-US" b="1" dirty="0"/>
              <a:t>move </a:t>
            </a:r>
            <a:r>
              <a:rPr lang="en-US" b="1" dirty="0" err="1"/>
              <a:t>mySprite</a:t>
            </a:r>
            <a:r>
              <a:rPr lang="en-US" b="1" dirty="0"/>
              <a:t> with buttons</a:t>
            </a:r>
            <a:r>
              <a:rPr lang="en-US" dirty="0"/>
              <a:t>’ block drag it into the ‘</a:t>
            </a:r>
            <a:r>
              <a:rPr lang="en-US" b="1" dirty="0"/>
              <a:t>on start</a:t>
            </a:r>
            <a:r>
              <a:rPr lang="en-US" dirty="0"/>
              <a:t>’ block just below the other blocks. </a:t>
            </a:r>
          </a:p>
        </p:txBody>
      </p:sp>
      <p:sp>
        <p:nvSpPr>
          <p:cNvPr id="4" name="Slide Number Placeholder 3"/>
          <p:cNvSpPr>
            <a:spLocks noGrp="1"/>
          </p:cNvSpPr>
          <p:nvPr>
            <p:ph type="sldNum" sz="quarter" idx="5"/>
          </p:nvPr>
        </p:nvSpPr>
        <p:spPr/>
        <p:txBody>
          <a:bodyPr/>
          <a:lstStyle/>
          <a:p>
            <a:fld id="{16A03CC4-89E2-4842-92DB-04822CB5D687}" type="slidenum">
              <a:rPr lang="en-US" smtClean="0"/>
              <a:t>14</a:t>
            </a:fld>
            <a:endParaRPr lang="en-US"/>
          </a:p>
        </p:txBody>
      </p:sp>
    </p:spTree>
    <p:extLst>
      <p:ext uri="{BB962C8B-B14F-4D97-AF65-F5344CB8AC3E}">
        <p14:creationId xmlns:p14="http://schemas.microsoft.com/office/powerpoint/2010/main" val="3381805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need to set it to control our Sprite by changing the name from ‘</a:t>
            </a:r>
            <a:r>
              <a:rPr lang="en-US" dirty="0" err="1"/>
              <a:t>mySprite</a:t>
            </a:r>
            <a:r>
              <a:rPr lang="en-US" dirty="0"/>
              <a:t>’ to ‘Hero.  Try it in the simulator. You may notice that the ship can go right off the screen. We can fix that. </a:t>
            </a:r>
          </a:p>
        </p:txBody>
      </p:sp>
      <p:sp>
        <p:nvSpPr>
          <p:cNvPr id="4" name="Slide Number Placeholder 3"/>
          <p:cNvSpPr>
            <a:spLocks noGrp="1"/>
          </p:cNvSpPr>
          <p:nvPr>
            <p:ph type="sldNum" sz="quarter" idx="5"/>
          </p:nvPr>
        </p:nvSpPr>
        <p:spPr/>
        <p:txBody>
          <a:bodyPr/>
          <a:lstStyle/>
          <a:p>
            <a:fld id="{16A03CC4-89E2-4842-92DB-04822CB5D687}" type="slidenum">
              <a:rPr lang="en-US" smtClean="0"/>
              <a:t>15</a:t>
            </a:fld>
            <a:endParaRPr lang="en-US"/>
          </a:p>
        </p:txBody>
      </p:sp>
    </p:spTree>
    <p:extLst>
      <p:ext uri="{BB962C8B-B14F-4D97-AF65-F5344CB8AC3E}">
        <p14:creationId xmlns:p14="http://schemas.microsoft.com/office/powerpoint/2010/main" val="3617739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‘Sprites’ in the menu, scroll down to the ‘</a:t>
            </a:r>
            <a:r>
              <a:rPr lang="en-US" b="1" dirty="0"/>
              <a:t>set </a:t>
            </a:r>
            <a:r>
              <a:rPr lang="en-US" b="1" dirty="0" err="1"/>
              <a:t>mySprite</a:t>
            </a:r>
            <a:r>
              <a:rPr lang="en-US" b="1" dirty="0"/>
              <a:t> stay in screen</a:t>
            </a:r>
            <a:r>
              <a:rPr lang="en-US" dirty="0"/>
              <a:t>’ block and drag it into the bottom of the ‘</a:t>
            </a:r>
            <a:r>
              <a:rPr lang="en-US" b="1" dirty="0"/>
              <a:t>on start</a:t>
            </a:r>
            <a:r>
              <a:rPr lang="en-US" dirty="0"/>
              <a:t>’ block.</a:t>
            </a:r>
          </a:p>
        </p:txBody>
      </p:sp>
      <p:sp>
        <p:nvSpPr>
          <p:cNvPr id="4" name="Slide Number Placeholder 3"/>
          <p:cNvSpPr>
            <a:spLocks noGrp="1"/>
          </p:cNvSpPr>
          <p:nvPr>
            <p:ph type="sldNum" sz="quarter" idx="5"/>
          </p:nvPr>
        </p:nvSpPr>
        <p:spPr/>
        <p:txBody>
          <a:bodyPr/>
          <a:lstStyle/>
          <a:p>
            <a:fld id="{16A03CC4-89E2-4842-92DB-04822CB5D687}" type="slidenum">
              <a:rPr lang="en-US" smtClean="0"/>
              <a:t>16</a:t>
            </a:fld>
            <a:endParaRPr lang="en-US"/>
          </a:p>
        </p:txBody>
      </p:sp>
    </p:spTree>
    <p:extLst>
      <p:ext uri="{BB962C8B-B14F-4D97-AF65-F5344CB8AC3E}">
        <p14:creationId xmlns:p14="http://schemas.microsoft.com/office/powerpoint/2010/main" val="3476800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we’ll need to change the name to ‘Hero’ in order to attach the blocks action to our specific Sprite. We also must turn the block ‘ON’. Now when you move to the edge our ‘Hero’ stops and won’t go off the screen. </a:t>
            </a:r>
          </a:p>
        </p:txBody>
      </p:sp>
      <p:sp>
        <p:nvSpPr>
          <p:cNvPr id="4" name="Slide Number Placeholder 3"/>
          <p:cNvSpPr>
            <a:spLocks noGrp="1"/>
          </p:cNvSpPr>
          <p:nvPr>
            <p:ph type="sldNum" sz="quarter" idx="5"/>
          </p:nvPr>
        </p:nvSpPr>
        <p:spPr/>
        <p:txBody>
          <a:bodyPr/>
          <a:lstStyle/>
          <a:p>
            <a:fld id="{16A03CC4-89E2-4842-92DB-04822CB5D687}" type="slidenum">
              <a:rPr lang="en-US" smtClean="0"/>
              <a:t>17</a:t>
            </a:fld>
            <a:endParaRPr lang="en-US"/>
          </a:p>
        </p:txBody>
      </p:sp>
    </p:spTree>
    <p:extLst>
      <p:ext uri="{BB962C8B-B14F-4D97-AF65-F5344CB8AC3E}">
        <p14:creationId xmlns:p14="http://schemas.microsoft.com/office/powerpoint/2010/main" val="2507720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add something for our ‘Hero’ to eat.  To do this we need to grab another ‘</a:t>
            </a:r>
            <a:r>
              <a:rPr lang="en-US" b="1" dirty="0"/>
              <a:t>set </a:t>
            </a:r>
            <a:r>
              <a:rPr lang="en-US" b="1" dirty="0" err="1"/>
              <a:t>mySprite</a:t>
            </a:r>
            <a:r>
              <a:rPr lang="en-US" b="1" dirty="0"/>
              <a:t> to</a:t>
            </a:r>
            <a:r>
              <a:rPr lang="en-US" dirty="0"/>
              <a:t>’ block. Just like we did when we created our ‘Hero’ and drag it into the ‘</a:t>
            </a:r>
            <a:r>
              <a:rPr lang="en-US" b="1" dirty="0"/>
              <a:t>on start</a:t>
            </a:r>
            <a:r>
              <a:rPr lang="en-US" dirty="0"/>
              <a:t>’ block at the bottom.</a:t>
            </a:r>
          </a:p>
        </p:txBody>
      </p:sp>
      <p:sp>
        <p:nvSpPr>
          <p:cNvPr id="4" name="Slide Number Placeholder 3"/>
          <p:cNvSpPr>
            <a:spLocks noGrp="1"/>
          </p:cNvSpPr>
          <p:nvPr>
            <p:ph type="sldNum" sz="quarter" idx="5"/>
          </p:nvPr>
        </p:nvSpPr>
        <p:spPr/>
        <p:txBody>
          <a:bodyPr/>
          <a:lstStyle/>
          <a:p>
            <a:fld id="{16A03CC4-89E2-4842-92DB-04822CB5D687}" type="slidenum">
              <a:rPr lang="en-US" smtClean="0"/>
              <a:t>18</a:t>
            </a:fld>
            <a:endParaRPr lang="en-US"/>
          </a:p>
        </p:txBody>
      </p:sp>
    </p:spTree>
    <p:extLst>
      <p:ext uri="{BB962C8B-B14F-4D97-AF65-F5344CB8AC3E}">
        <p14:creationId xmlns:p14="http://schemas.microsoft.com/office/powerpoint/2010/main" val="1835842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gallery select the image of the Hamburger. We also need to change our variable name to ‘Hamburger’  and its ‘kind’ to ‘Food’. After we do this our ‘Hamburger’ Sprite by default appears in the middle of the screen on top of our ‘Hero’</a:t>
            </a:r>
          </a:p>
        </p:txBody>
      </p:sp>
      <p:sp>
        <p:nvSpPr>
          <p:cNvPr id="4" name="Slide Number Placeholder 3"/>
          <p:cNvSpPr>
            <a:spLocks noGrp="1"/>
          </p:cNvSpPr>
          <p:nvPr>
            <p:ph type="sldNum" sz="quarter" idx="5"/>
          </p:nvPr>
        </p:nvSpPr>
        <p:spPr/>
        <p:txBody>
          <a:bodyPr/>
          <a:lstStyle/>
          <a:p>
            <a:fld id="{16A03CC4-89E2-4842-92DB-04822CB5D687}" type="slidenum">
              <a:rPr lang="en-US" smtClean="0"/>
              <a:t>19</a:t>
            </a:fld>
            <a:endParaRPr lang="en-US"/>
          </a:p>
        </p:txBody>
      </p:sp>
    </p:spTree>
    <p:extLst>
      <p:ext uri="{BB962C8B-B14F-4D97-AF65-F5344CB8AC3E}">
        <p14:creationId xmlns:p14="http://schemas.microsoft.com/office/powerpoint/2010/main" val="318096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game we’ll create a character that can grab food on the screen. </a:t>
            </a:r>
          </a:p>
        </p:txBody>
      </p:sp>
      <p:sp>
        <p:nvSpPr>
          <p:cNvPr id="4" name="Slide Number Placeholder 3"/>
          <p:cNvSpPr>
            <a:spLocks noGrp="1"/>
          </p:cNvSpPr>
          <p:nvPr>
            <p:ph type="sldNum" sz="quarter" idx="5"/>
          </p:nvPr>
        </p:nvSpPr>
        <p:spPr/>
        <p:txBody>
          <a:bodyPr/>
          <a:lstStyle/>
          <a:p>
            <a:fld id="{16A03CC4-89E2-4842-92DB-04822CB5D687}" type="slidenum">
              <a:rPr lang="en-US" smtClean="0"/>
              <a:t>2</a:t>
            </a:fld>
            <a:endParaRPr lang="en-US"/>
          </a:p>
        </p:txBody>
      </p:sp>
    </p:spTree>
    <p:extLst>
      <p:ext uri="{BB962C8B-B14F-4D97-AF65-F5344CB8AC3E}">
        <p14:creationId xmlns:p14="http://schemas.microsoft.com/office/powerpoint/2010/main" val="2268619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put the ‘Hamburger’ somewhere else on the screen. To do this we need to grab the ‘</a:t>
            </a:r>
            <a:r>
              <a:rPr lang="en-US" b="1" dirty="0"/>
              <a:t>set </a:t>
            </a:r>
            <a:r>
              <a:rPr lang="en-US" b="1" dirty="0" err="1"/>
              <a:t>mySprite</a:t>
            </a:r>
            <a:r>
              <a:rPr lang="en-US" b="1" dirty="0"/>
              <a:t> position</a:t>
            </a:r>
            <a:r>
              <a:rPr lang="en-US" dirty="0"/>
              <a:t>’ block and drag it into the ‘</a:t>
            </a:r>
            <a:r>
              <a:rPr lang="en-US" b="1" dirty="0"/>
              <a:t>on start</a:t>
            </a:r>
            <a:r>
              <a:rPr lang="en-US" dirty="0"/>
              <a:t>’ block. </a:t>
            </a:r>
          </a:p>
        </p:txBody>
      </p:sp>
      <p:sp>
        <p:nvSpPr>
          <p:cNvPr id="4" name="Slide Number Placeholder 3"/>
          <p:cNvSpPr>
            <a:spLocks noGrp="1"/>
          </p:cNvSpPr>
          <p:nvPr>
            <p:ph type="sldNum" sz="quarter" idx="5"/>
          </p:nvPr>
        </p:nvSpPr>
        <p:spPr/>
        <p:txBody>
          <a:bodyPr/>
          <a:lstStyle/>
          <a:p>
            <a:fld id="{16A03CC4-89E2-4842-92DB-04822CB5D687}" type="slidenum">
              <a:rPr lang="en-US" smtClean="0"/>
              <a:t>20</a:t>
            </a:fld>
            <a:endParaRPr lang="en-US"/>
          </a:p>
        </p:txBody>
      </p:sp>
    </p:spTree>
    <p:extLst>
      <p:ext uri="{BB962C8B-B14F-4D97-AF65-F5344CB8AC3E}">
        <p14:creationId xmlns:p14="http://schemas.microsoft.com/office/powerpoint/2010/main" val="394072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change the variable name in the new block we just added to ‘Hamburger’. You’ll notice now our ‘Hamburger’ is in the top left corner of our screen. That’s because the ‘x’ and ‘y’ parameter are both 0.</a:t>
            </a:r>
          </a:p>
        </p:txBody>
      </p:sp>
      <p:sp>
        <p:nvSpPr>
          <p:cNvPr id="4" name="Slide Number Placeholder 3"/>
          <p:cNvSpPr>
            <a:spLocks noGrp="1"/>
          </p:cNvSpPr>
          <p:nvPr>
            <p:ph type="sldNum" sz="quarter" idx="5"/>
          </p:nvPr>
        </p:nvSpPr>
        <p:spPr/>
        <p:txBody>
          <a:bodyPr/>
          <a:lstStyle/>
          <a:p>
            <a:fld id="{16A03CC4-89E2-4842-92DB-04822CB5D687}" type="slidenum">
              <a:rPr lang="en-US" smtClean="0"/>
              <a:t>21</a:t>
            </a:fld>
            <a:endParaRPr lang="en-US"/>
          </a:p>
        </p:txBody>
      </p:sp>
    </p:spTree>
    <p:extLst>
      <p:ext uri="{BB962C8B-B14F-4D97-AF65-F5344CB8AC3E}">
        <p14:creationId xmlns:p14="http://schemas.microsoft.com/office/powerpoint/2010/main" val="1669990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the ‘x &amp; y’ parameter? What does the x and y mean? These are pixels on the screen. The display is 160x120, which means our display consists of 19200 individual pixels. We use the x and y to define exact pixels on the screen. The x parameter starts on the LEFT at ZERO and goes all the way to the right at 160. y reads top to bottom, with the top pixel of y = 0 and the bottom pixel of y= 120. These parameters help us place and move our Sprites around the screen. </a:t>
            </a:r>
          </a:p>
        </p:txBody>
      </p:sp>
      <p:sp>
        <p:nvSpPr>
          <p:cNvPr id="4" name="Slide Number Placeholder 3"/>
          <p:cNvSpPr>
            <a:spLocks noGrp="1"/>
          </p:cNvSpPr>
          <p:nvPr>
            <p:ph type="sldNum" sz="quarter" idx="5"/>
          </p:nvPr>
        </p:nvSpPr>
        <p:spPr/>
        <p:txBody>
          <a:bodyPr/>
          <a:lstStyle/>
          <a:p>
            <a:fld id="{16A03CC4-89E2-4842-92DB-04822CB5D687}" type="slidenum">
              <a:rPr lang="en-US" smtClean="0"/>
              <a:t>22</a:t>
            </a:fld>
            <a:endParaRPr lang="en-US"/>
          </a:p>
        </p:txBody>
      </p:sp>
    </p:spTree>
    <p:extLst>
      <p:ext uri="{BB962C8B-B14F-4D97-AF65-F5344CB8AC3E}">
        <p14:creationId xmlns:p14="http://schemas.microsoft.com/office/powerpoint/2010/main" val="3933862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Parameter, a parameter is a value we add inside a block. Parameters are also sometimes called ‘Arguments’ . This number is passed into the block. In the example here ‘0’ is the parameter. Some blocks can contain multiple parameters. The one is this example only contains 1. </a:t>
            </a:r>
          </a:p>
        </p:txBody>
      </p:sp>
      <p:sp>
        <p:nvSpPr>
          <p:cNvPr id="4" name="Slide Number Placeholder 3"/>
          <p:cNvSpPr>
            <a:spLocks noGrp="1"/>
          </p:cNvSpPr>
          <p:nvPr>
            <p:ph type="sldNum" sz="quarter" idx="5"/>
          </p:nvPr>
        </p:nvSpPr>
        <p:spPr/>
        <p:txBody>
          <a:bodyPr/>
          <a:lstStyle/>
          <a:p>
            <a:fld id="{16A03CC4-89E2-4842-92DB-04822CB5D687}" type="slidenum">
              <a:rPr lang="en-US" smtClean="0"/>
              <a:t>23</a:t>
            </a:fld>
            <a:endParaRPr lang="en-US"/>
          </a:p>
        </p:txBody>
      </p:sp>
    </p:spTree>
    <p:extLst>
      <p:ext uri="{BB962C8B-B14F-4D97-AF65-F5344CB8AC3E}">
        <p14:creationId xmlns:p14="http://schemas.microsoft.com/office/powerpoint/2010/main" val="1987662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either the x or y parameter, a slider will pop up and you can use this to position where you want the hamburger to appear on the screen. You can also set the x and y parameters manually by typing in a number directly. Hint remember the x and y of the screen </a:t>
            </a:r>
            <a:r>
              <a:rPr lang="en-US" i="1" dirty="0"/>
              <a:t>x is between 0 -160</a:t>
            </a:r>
            <a:r>
              <a:rPr lang="en-US" dirty="0"/>
              <a:t> for and  </a:t>
            </a:r>
            <a:r>
              <a:rPr lang="en-US" i="1" dirty="0"/>
              <a:t>y is between 0-120 </a:t>
            </a:r>
            <a:r>
              <a:rPr lang="en-US" dirty="0"/>
              <a:t>. Trying moving our ‘Hero’ and grab the ‘Hamburger’. You’ll notice nothing happens. We need to add collision detection ‘EVENT’</a:t>
            </a:r>
          </a:p>
          <a:p>
            <a:endParaRPr lang="en-US" dirty="0"/>
          </a:p>
        </p:txBody>
      </p:sp>
      <p:sp>
        <p:nvSpPr>
          <p:cNvPr id="4" name="Slide Number Placeholder 3"/>
          <p:cNvSpPr>
            <a:spLocks noGrp="1"/>
          </p:cNvSpPr>
          <p:nvPr>
            <p:ph type="sldNum" sz="quarter" idx="5"/>
          </p:nvPr>
        </p:nvSpPr>
        <p:spPr/>
        <p:txBody>
          <a:bodyPr/>
          <a:lstStyle/>
          <a:p>
            <a:fld id="{16A03CC4-89E2-4842-92DB-04822CB5D687}" type="slidenum">
              <a:rPr lang="en-US" smtClean="0"/>
              <a:t>24</a:t>
            </a:fld>
            <a:endParaRPr lang="en-US"/>
          </a:p>
        </p:txBody>
      </p:sp>
    </p:spTree>
    <p:extLst>
      <p:ext uri="{BB962C8B-B14F-4D97-AF65-F5344CB8AC3E}">
        <p14:creationId xmlns:p14="http://schemas.microsoft.com/office/powerpoint/2010/main" val="51443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may have noticed that ‘</a:t>
            </a:r>
            <a:r>
              <a:rPr lang="en-US" b="1" dirty="0"/>
              <a:t>on sprite of kind Player overlaps</a:t>
            </a:r>
            <a:r>
              <a:rPr lang="en-US" dirty="0"/>
              <a:t>’ block looks different then the other blocks. It looks more like the ‘</a:t>
            </a:r>
            <a:r>
              <a:rPr lang="en-US" b="1" dirty="0"/>
              <a:t>on start</a:t>
            </a:r>
            <a:r>
              <a:rPr lang="en-US" dirty="0"/>
              <a:t>’ block, like a square. This is because it’s what is known as an ‘EVENT’ block. An ‘EVENT’ block runs the code we place inside of it when an ‘EVENT’ occurs. Like when Sprites overlap. ‘</a:t>
            </a:r>
            <a:r>
              <a:rPr lang="en-US" b="1" dirty="0"/>
              <a:t>on start</a:t>
            </a:r>
            <a:r>
              <a:rPr lang="en-US" dirty="0"/>
              <a:t>’ is an ‘EVENT’ too. The first time we run our program, everything inside of it runs at start up.  </a:t>
            </a:r>
          </a:p>
        </p:txBody>
      </p:sp>
      <p:sp>
        <p:nvSpPr>
          <p:cNvPr id="4" name="Slide Number Placeholder 3"/>
          <p:cNvSpPr>
            <a:spLocks noGrp="1"/>
          </p:cNvSpPr>
          <p:nvPr>
            <p:ph type="sldNum" sz="quarter" idx="5"/>
          </p:nvPr>
        </p:nvSpPr>
        <p:spPr/>
        <p:txBody>
          <a:bodyPr/>
          <a:lstStyle/>
          <a:p>
            <a:fld id="{16A03CC4-89E2-4842-92DB-04822CB5D687}" type="slidenum">
              <a:rPr lang="en-US" smtClean="0"/>
              <a:t>25</a:t>
            </a:fld>
            <a:endParaRPr lang="en-US"/>
          </a:p>
        </p:txBody>
      </p:sp>
    </p:spTree>
    <p:extLst>
      <p:ext uri="{BB962C8B-B14F-4D97-AF65-F5344CB8AC3E}">
        <p14:creationId xmlns:p14="http://schemas.microsoft.com/office/powerpoint/2010/main" val="3552786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‘Sprites’ in the menu select the ‘</a:t>
            </a:r>
            <a:r>
              <a:rPr lang="en-US" b="1" dirty="0"/>
              <a:t>on sprite of kind player overlaps with </a:t>
            </a:r>
            <a:r>
              <a:rPr lang="en-US" b="1" dirty="0" err="1"/>
              <a:t>otherSprite</a:t>
            </a:r>
            <a:r>
              <a:rPr lang="en-US" dirty="0"/>
              <a:t>’ Event block. Remember that events are standalone blocks that run the code inside them when something happens.  In this case when we have an overlap of Sprites. </a:t>
            </a:r>
          </a:p>
        </p:txBody>
      </p:sp>
      <p:sp>
        <p:nvSpPr>
          <p:cNvPr id="4" name="Slide Number Placeholder 3"/>
          <p:cNvSpPr>
            <a:spLocks noGrp="1"/>
          </p:cNvSpPr>
          <p:nvPr>
            <p:ph type="sldNum" sz="quarter" idx="5"/>
          </p:nvPr>
        </p:nvSpPr>
        <p:spPr/>
        <p:txBody>
          <a:bodyPr/>
          <a:lstStyle/>
          <a:p>
            <a:fld id="{16A03CC4-89E2-4842-92DB-04822CB5D687}" type="slidenum">
              <a:rPr lang="en-US" smtClean="0"/>
              <a:t>26</a:t>
            </a:fld>
            <a:endParaRPr lang="en-US"/>
          </a:p>
        </p:txBody>
      </p:sp>
    </p:spTree>
    <p:extLst>
      <p:ext uri="{BB962C8B-B14F-4D97-AF65-F5344CB8AC3E}">
        <p14:creationId xmlns:p14="http://schemas.microsoft.com/office/powerpoint/2010/main" val="1347168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change the kind of Sprites we want to detect when overlapping. We can leave the first ‘kind’ as ‘Player’, next change the last kind from ‘Player’ to ‘Enemy’. So now when a ‘Player’, our ‘Hero’, overlaps a Sprite type ‘Food’, our ‘Hamburger’, the code we place inside this block will run. </a:t>
            </a:r>
          </a:p>
        </p:txBody>
      </p:sp>
      <p:sp>
        <p:nvSpPr>
          <p:cNvPr id="4" name="Slide Number Placeholder 3"/>
          <p:cNvSpPr>
            <a:spLocks noGrp="1"/>
          </p:cNvSpPr>
          <p:nvPr>
            <p:ph type="sldNum" sz="quarter" idx="5"/>
          </p:nvPr>
        </p:nvSpPr>
        <p:spPr/>
        <p:txBody>
          <a:bodyPr/>
          <a:lstStyle/>
          <a:p>
            <a:fld id="{16A03CC4-89E2-4842-92DB-04822CB5D687}" type="slidenum">
              <a:rPr lang="en-US" smtClean="0"/>
              <a:t>27</a:t>
            </a:fld>
            <a:endParaRPr lang="en-US"/>
          </a:p>
        </p:txBody>
      </p:sp>
    </p:spTree>
    <p:extLst>
      <p:ext uri="{BB962C8B-B14F-4D97-AF65-F5344CB8AC3E}">
        <p14:creationId xmlns:p14="http://schemas.microsoft.com/office/powerpoint/2010/main" val="4098120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‘Sprites’ in the menu select the ‘</a:t>
            </a:r>
            <a:r>
              <a:rPr lang="en-US" b="1" dirty="0"/>
              <a:t>on sprite of kind player overlaps with </a:t>
            </a:r>
            <a:r>
              <a:rPr lang="en-US" b="1" dirty="0" err="1"/>
              <a:t>otherSprite</a:t>
            </a:r>
            <a:r>
              <a:rPr lang="en-US" dirty="0"/>
              <a:t>’ Event block. Remember that events are standalone blocks that run the code inside them when something happens.  In this case when we have an overlap of Sprites.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A03CC4-89E2-4842-92DB-04822CB5D6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502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create a new variable by clicking the down arrow inside the ‘</a:t>
            </a:r>
            <a:r>
              <a:rPr lang="en-US" b="1" dirty="0"/>
              <a:t>destroy </a:t>
            </a:r>
            <a:r>
              <a:rPr lang="en-US" b="1" dirty="0" err="1"/>
              <a:t>mySprite</a:t>
            </a:r>
            <a:r>
              <a:rPr lang="en-US" dirty="0"/>
              <a:t>’ block arrow. Name the new variable ‘</a:t>
            </a:r>
            <a:r>
              <a:rPr lang="en-US" dirty="0" err="1"/>
              <a:t>otherSprite</a:t>
            </a:r>
            <a:r>
              <a:rPr lang="en-US" dirty="0"/>
              <a:t>’. This ensures that every time our ‘Player’ overlaps the ‘</a:t>
            </a:r>
            <a:r>
              <a:rPr lang="en-US" dirty="0" err="1"/>
              <a:t>otherSprite</a:t>
            </a:r>
            <a:r>
              <a:rPr lang="en-US" dirty="0"/>
              <a:t>’ that is an “Food’ the ‘</a:t>
            </a:r>
            <a:r>
              <a:rPr lang="en-US" dirty="0" err="1"/>
              <a:t>otherSprite</a:t>
            </a:r>
            <a:r>
              <a:rPr lang="en-US" dirty="0"/>
              <a:t>’ will be destroyed. You ask, why we don’t set this to destroy ‘asteroid’ instead? We do this incase we have multiple Sprites on the screen. If we name a specific Sprite, then only that Sprite will trigger the ‘Overlap Event’ and nothing else. </a:t>
            </a:r>
          </a:p>
          <a:p>
            <a:endParaRPr lang="en-US" dirty="0"/>
          </a:p>
        </p:txBody>
      </p:sp>
      <p:sp>
        <p:nvSpPr>
          <p:cNvPr id="4" name="Slide Number Placeholder 3"/>
          <p:cNvSpPr>
            <a:spLocks noGrp="1"/>
          </p:cNvSpPr>
          <p:nvPr>
            <p:ph type="sldNum" sz="quarter" idx="5"/>
          </p:nvPr>
        </p:nvSpPr>
        <p:spPr/>
        <p:txBody>
          <a:bodyPr/>
          <a:lstStyle/>
          <a:p>
            <a:fld id="{16A03CC4-89E2-4842-92DB-04822CB5D687}" type="slidenum">
              <a:rPr lang="en-US" smtClean="0"/>
              <a:t>29</a:t>
            </a:fld>
            <a:endParaRPr lang="en-US"/>
          </a:p>
        </p:txBody>
      </p:sp>
    </p:spTree>
    <p:extLst>
      <p:ext uri="{BB962C8B-B14F-4D97-AF65-F5344CB8AC3E}">
        <p14:creationId xmlns:p14="http://schemas.microsoft.com/office/powerpoint/2010/main" val="2769948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open a browser window and navigate </a:t>
            </a:r>
            <a:r>
              <a:rPr lang="en-US"/>
              <a:t>to arcade</a:t>
            </a:r>
            <a:r>
              <a:rPr lang="en-US" dirty="0"/>
              <a:t>.makecode</a:t>
            </a:r>
            <a:r>
              <a:rPr lang="en-US"/>
              <a:t>.com</a:t>
            </a:r>
            <a:endParaRPr lang="en-US" dirty="0"/>
          </a:p>
        </p:txBody>
      </p:sp>
      <p:sp>
        <p:nvSpPr>
          <p:cNvPr id="4" name="Slide Number Placeholder 3"/>
          <p:cNvSpPr>
            <a:spLocks noGrp="1"/>
          </p:cNvSpPr>
          <p:nvPr>
            <p:ph type="sldNum" sz="quarter" idx="5"/>
          </p:nvPr>
        </p:nvSpPr>
        <p:spPr/>
        <p:txBody>
          <a:bodyPr/>
          <a:lstStyle/>
          <a:p>
            <a:fld id="{16A03CC4-89E2-4842-92DB-04822CB5D687}" type="slidenum">
              <a:rPr lang="en-US" smtClean="0"/>
              <a:t>3</a:t>
            </a:fld>
            <a:endParaRPr lang="en-US"/>
          </a:p>
        </p:txBody>
      </p:sp>
    </p:spTree>
    <p:extLst>
      <p:ext uri="{BB962C8B-B14F-4D97-AF65-F5344CB8AC3E}">
        <p14:creationId xmlns:p14="http://schemas.microsoft.com/office/powerpoint/2010/main" val="3938495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load what we have so far on the </a:t>
            </a:r>
            <a:r>
              <a:rPr lang="en-US" dirty="0" err="1"/>
              <a:t>BrainPad</a:t>
            </a:r>
            <a:r>
              <a:rPr lang="en-US" dirty="0"/>
              <a:t>. </a:t>
            </a:r>
          </a:p>
        </p:txBody>
      </p:sp>
      <p:sp>
        <p:nvSpPr>
          <p:cNvPr id="4" name="Slide Number Placeholder 3"/>
          <p:cNvSpPr>
            <a:spLocks noGrp="1"/>
          </p:cNvSpPr>
          <p:nvPr>
            <p:ph type="sldNum" sz="quarter" idx="5"/>
          </p:nvPr>
        </p:nvSpPr>
        <p:spPr/>
        <p:txBody>
          <a:bodyPr/>
          <a:lstStyle/>
          <a:p>
            <a:fld id="{16A03CC4-89E2-4842-92DB-04822CB5D687}" type="slidenum">
              <a:rPr lang="en-US" smtClean="0"/>
              <a:t>30</a:t>
            </a:fld>
            <a:endParaRPr lang="en-US"/>
          </a:p>
        </p:txBody>
      </p:sp>
    </p:spTree>
    <p:extLst>
      <p:ext uri="{BB962C8B-B14F-4D97-AF65-F5344CB8AC3E}">
        <p14:creationId xmlns:p14="http://schemas.microsoft.com/office/powerpoint/2010/main" val="2268619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EXTRA CREDIT section students are shown a snippet of JavaScript Code.  They must decide which block in their program the snippet represents</a:t>
            </a:r>
            <a:r>
              <a:rPr lang="en-US"/>
              <a:t>.  </a:t>
            </a:r>
            <a:endParaRPr lang="en-US" dirty="0"/>
          </a:p>
        </p:txBody>
      </p:sp>
      <p:sp>
        <p:nvSpPr>
          <p:cNvPr id="4" name="Slide Number Placeholder 3"/>
          <p:cNvSpPr>
            <a:spLocks noGrp="1"/>
          </p:cNvSpPr>
          <p:nvPr>
            <p:ph type="sldNum" sz="quarter" idx="5"/>
          </p:nvPr>
        </p:nvSpPr>
        <p:spPr/>
        <p:txBody>
          <a:bodyPr/>
          <a:lstStyle/>
          <a:p>
            <a:fld id="{16A03CC4-89E2-4842-92DB-04822CB5D687}" type="slidenum">
              <a:rPr lang="en-US" smtClean="0"/>
              <a:t>31</a:t>
            </a:fld>
            <a:endParaRPr lang="en-US"/>
          </a:p>
        </p:txBody>
      </p:sp>
    </p:spTree>
    <p:extLst>
      <p:ext uri="{BB962C8B-B14F-4D97-AF65-F5344CB8AC3E}">
        <p14:creationId xmlns:p14="http://schemas.microsoft.com/office/powerpoint/2010/main" val="131769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A03CC4-89E2-4842-92DB-04822CB5D687}" type="slidenum">
              <a:rPr lang="en-US" smtClean="0"/>
              <a:t>32</a:t>
            </a:fld>
            <a:endParaRPr lang="en-US"/>
          </a:p>
        </p:txBody>
      </p:sp>
    </p:spTree>
    <p:extLst>
      <p:ext uri="{BB962C8B-B14F-4D97-AF65-F5344CB8AC3E}">
        <p14:creationId xmlns:p14="http://schemas.microsoft.com/office/powerpoint/2010/main" val="694020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A03CC4-89E2-4842-92DB-04822CB5D687}" type="slidenum">
              <a:rPr lang="en-US" smtClean="0"/>
              <a:t>33</a:t>
            </a:fld>
            <a:endParaRPr lang="en-US"/>
          </a:p>
        </p:txBody>
      </p:sp>
    </p:spTree>
    <p:extLst>
      <p:ext uri="{BB962C8B-B14F-4D97-AF65-F5344CB8AC3E}">
        <p14:creationId xmlns:p14="http://schemas.microsoft.com/office/powerpoint/2010/main" val="2766371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A03CC4-89E2-4842-92DB-04822CB5D687}" type="slidenum">
              <a:rPr lang="en-US" smtClean="0"/>
              <a:t>34</a:t>
            </a:fld>
            <a:endParaRPr lang="en-US"/>
          </a:p>
        </p:txBody>
      </p:sp>
    </p:spTree>
    <p:extLst>
      <p:ext uri="{BB962C8B-B14F-4D97-AF65-F5344CB8AC3E}">
        <p14:creationId xmlns:p14="http://schemas.microsoft.com/office/powerpoint/2010/main" val="3435339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‘New Project’ Button, this will open a window to name our project and create a blank project for us to use. </a:t>
            </a:r>
          </a:p>
        </p:txBody>
      </p:sp>
      <p:sp>
        <p:nvSpPr>
          <p:cNvPr id="4" name="Slide Number Placeholder 3"/>
          <p:cNvSpPr>
            <a:spLocks noGrp="1"/>
          </p:cNvSpPr>
          <p:nvPr>
            <p:ph type="sldNum" sz="quarter" idx="5"/>
          </p:nvPr>
        </p:nvSpPr>
        <p:spPr/>
        <p:txBody>
          <a:bodyPr/>
          <a:lstStyle/>
          <a:p>
            <a:fld id="{16A03CC4-89E2-4842-92DB-04822CB5D687}" type="slidenum">
              <a:rPr lang="en-US" smtClean="0"/>
              <a:t>4</a:t>
            </a:fld>
            <a:endParaRPr lang="en-US"/>
          </a:p>
        </p:txBody>
      </p:sp>
    </p:spTree>
    <p:extLst>
      <p:ext uri="{BB962C8B-B14F-4D97-AF65-F5344CB8AC3E}">
        <p14:creationId xmlns:p14="http://schemas.microsoft.com/office/powerpoint/2010/main" val="4279207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name the new project we’re about to create. We’ll call </a:t>
            </a:r>
            <a:r>
              <a:rPr lang="en-US"/>
              <a:t>it ’30 </a:t>
            </a:r>
            <a:r>
              <a:rPr lang="en-US" dirty="0"/>
              <a:t>Second Game’</a:t>
            </a:r>
          </a:p>
        </p:txBody>
      </p:sp>
      <p:sp>
        <p:nvSpPr>
          <p:cNvPr id="4" name="Slide Number Placeholder 3"/>
          <p:cNvSpPr>
            <a:spLocks noGrp="1"/>
          </p:cNvSpPr>
          <p:nvPr>
            <p:ph type="sldNum" sz="quarter" idx="5"/>
          </p:nvPr>
        </p:nvSpPr>
        <p:spPr/>
        <p:txBody>
          <a:bodyPr/>
          <a:lstStyle/>
          <a:p>
            <a:fld id="{16A03CC4-89E2-4842-92DB-04822CB5D687}" type="slidenum">
              <a:rPr lang="en-US" smtClean="0"/>
              <a:t>5</a:t>
            </a:fld>
            <a:endParaRPr lang="en-US"/>
          </a:p>
        </p:txBody>
      </p:sp>
    </p:spTree>
    <p:extLst>
      <p:ext uri="{BB962C8B-B14F-4D97-AF65-F5344CB8AC3E}">
        <p14:creationId xmlns:p14="http://schemas.microsoft.com/office/powerpoint/2010/main" val="1037128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change how to sprite looks, they will have to click on the white sprite box and then create their own sprite or use one from the gallery. </a:t>
            </a:r>
          </a:p>
        </p:txBody>
      </p:sp>
      <p:sp>
        <p:nvSpPr>
          <p:cNvPr id="4" name="Slide Number Placeholder 3"/>
          <p:cNvSpPr>
            <a:spLocks noGrp="1"/>
          </p:cNvSpPr>
          <p:nvPr>
            <p:ph type="sldNum" sz="quarter" idx="5"/>
          </p:nvPr>
        </p:nvSpPr>
        <p:spPr/>
        <p:txBody>
          <a:bodyPr/>
          <a:lstStyle/>
          <a:p>
            <a:fld id="{16A03CC4-89E2-4842-92DB-04822CB5D687}" type="slidenum">
              <a:rPr lang="en-US"/>
              <a:t>6</a:t>
            </a:fld>
            <a:endParaRPr lang="en-US"/>
          </a:p>
        </p:txBody>
      </p:sp>
    </p:spTree>
    <p:extLst>
      <p:ext uri="{BB962C8B-B14F-4D97-AF65-F5344CB8AC3E}">
        <p14:creationId xmlns:p14="http://schemas.microsoft.com/office/powerpoint/2010/main" val="2838059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SPRITE….a sprite is a two-dimensional image that is integrated into a larger scene, most often in a 2D video game. A video game has many sprites. The player we move on screen is a sprite. Monsters or enemies that chase the player are sprites. Gold coins we might collect in a game are also sprites. </a:t>
            </a:r>
          </a:p>
        </p:txBody>
      </p:sp>
      <p:sp>
        <p:nvSpPr>
          <p:cNvPr id="4" name="Slide Number Placeholder 3"/>
          <p:cNvSpPr>
            <a:spLocks noGrp="1"/>
          </p:cNvSpPr>
          <p:nvPr>
            <p:ph type="sldNum" sz="quarter" idx="5"/>
          </p:nvPr>
        </p:nvSpPr>
        <p:spPr/>
        <p:txBody>
          <a:bodyPr/>
          <a:lstStyle/>
          <a:p>
            <a:fld id="{16A03CC4-89E2-4842-92DB-04822CB5D687}" type="slidenum">
              <a:rPr lang="en-US" smtClean="0"/>
              <a:t>7</a:t>
            </a:fld>
            <a:endParaRPr lang="en-US"/>
          </a:p>
        </p:txBody>
      </p:sp>
    </p:spTree>
    <p:extLst>
      <p:ext uri="{BB962C8B-B14F-4D97-AF65-F5344CB8AC3E}">
        <p14:creationId xmlns:p14="http://schemas.microsoft.com/office/powerpoint/2010/main" val="1554765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create our first sprite. First we need to add a block to put our player ‘Sprite’ in.  Under ‘Sprites’ in the menu, grab the ‘</a:t>
            </a:r>
            <a:r>
              <a:rPr lang="en-US" b="1" dirty="0"/>
              <a:t>set </a:t>
            </a:r>
            <a:r>
              <a:rPr lang="en-US" b="1" dirty="0" err="1"/>
              <a:t>mySprite</a:t>
            </a:r>
            <a:r>
              <a:rPr lang="en-US" b="1" dirty="0"/>
              <a:t> to</a:t>
            </a:r>
            <a:r>
              <a:rPr lang="en-US" dirty="0"/>
              <a:t>’ block and drag it into the ‘</a:t>
            </a:r>
            <a:r>
              <a:rPr lang="en-US" b="1" dirty="0"/>
              <a:t>on start</a:t>
            </a:r>
            <a:r>
              <a:rPr lang="en-US" dirty="0"/>
              <a:t>’ block that is already in our work area. </a:t>
            </a:r>
          </a:p>
        </p:txBody>
      </p:sp>
      <p:sp>
        <p:nvSpPr>
          <p:cNvPr id="4" name="Slide Number Placeholder 3"/>
          <p:cNvSpPr>
            <a:spLocks noGrp="1"/>
          </p:cNvSpPr>
          <p:nvPr>
            <p:ph type="sldNum" sz="quarter" idx="5"/>
          </p:nvPr>
        </p:nvSpPr>
        <p:spPr/>
        <p:txBody>
          <a:bodyPr/>
          <a:lstStyle/>
          <a:p>
            <a:fld id="{16A03CC4-89E2-4842-92DB-04822CB5D687}" type="slidenum">
              <a:rPr lang="en-US" smtClean="0"/>
              <a:t>8</a:t>
            </a:fld>
            <a:endParaRPr lang="en-US"/>
          </a:p>
        </p:txBody>
      </p:sp>
    </p:spTree>
    <p:extLst>
      <p:ext uri="{BB962C8B-B14F-4D97-AF65-F5344CB8AC3E}">
        <p14:creationId xmlns:p14="http://schemas.microsoft.com/office/powerpoint/2010/main" val="668758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Variable….a variable is a letter or word, such as ‘x’ or ‘score’ that represents a changing value.  Variables within a program will always be changing. We can name variables what ever we want, but they should use meaningful names, so that when reading our code we better understand what’s happening inside of it. </a:t>
            </a:r>
            <a:br>
              <a:rPr lang="en-US" dirty="0"/>
            </a:br>
            <a:r>
              <a:rPr lang="en-US" dirty="0"/>
              <a:t>An example of a good variable name would be ‘score’.  What do you think the variable ‘score’ represents? What do you think the variable ‘score’ would equal when we first start our game?</a:t>
            </a:r>
          </a:p>
        </p:txBody>
      </p:sp>
      <p:sp>
        <p:nvSpPr>
          <p:cNvPr id="4" name="Slide Number Placeholder 3"/>
          <p:cNvSpPr>
            <a:spLocks noGrp="1"/>
          </p:cNvSpPr>
          <p:nvPr>
            <p:ph type="sldNum" sz="quarter" idx="5"/>
          </p:nvPr>
        </p:nvSpPr>
        <p:spPr/>
        <p:txBody>
          <a:bodyPr/>
          <a:lstStyle/>
          <a:p>
            <a:fld id="{16A03CC4-89E2-4842-92DB-04822CB5D687}" type="slidenum">
              <a:rPr lang="en-US" smtClean="0"/>
              <a:t>9</a:t>
            </a:fld>
            <a:endParaRPr lang="en-US"/>
          </a:p>
        </p:txBody>
      </p:sp>
    </p:spTree>
    <p:extLst>
      <p:ext uri="{BB962C8B-B14F-4D97-AF65-F5344CB8AC3E}">
        <p14:creationId xmlns:p14="http://schemas.microsoft.com/office/powerpoint/2010/main" val="298806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4/10/2020</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5759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602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95006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6904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81961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991667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2870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59716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5043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0790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t>4/10/2020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79963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4/10/2020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433908"/>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mp4"/><Relationship Id="rId1" Type="http://schemas.openxmlformats.org/officeDocument/2006/relationships/video" Target="NULL" TargetMode="External"/><Relationship Id="rId6" Type="http://schemas.openxmlformats.org/officeDocument/2006/relationships/image" Target="../media/image18.png"/><Relationship Id="rId5" Type="http://schemas.openxmlformats.org/officeDocument/2006/relationships/image" Target="../media/image7.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26.png"/><Relationship Id="rId2" Type="http://schemas.microsoft.com/office/2007/relationships/media" Target="../media/media4.mp4"/><Relationship Id="rId1" Type="http://schemas.openxmlformats.org/officeDocument/2006/relationships/video" Target="NULL" TargetMode="External"/><Relationship Id="rId6" Type="http://schemas.openxmlformats.org/officeDocument/2006/relationships/image" Target="../media/image25.png"/><Relationship Id="rId5" Type="http://schemas.openxmlformats.org/officeDocument/2006/relationships/image" Target="../media/image7.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2.xml"/><Relationship Id="rId7" Type="http://schemas.openxmlformats.org/officeDocument/2006/relationships/image" Target="../media/image30.png"/><Relationship Id="rId2" Type="http://schemas.openxmlformats.org/officeDocument/2006/relationships/video" Target="../media/media5.mp4"/><Relationship Id="rId1" Type="http://schemas.microsoft.com/office/2007/relationships/media" Target="../media/media5.mp4"/><Relationship Id="rId6" Type="http://schemas.openxmlformats.org/officeDocument/2006/relationships/image" Target="../media/image25.png"/><Relationship Id="rId5" Type="http://schemas.openxmlformats.org/officeDocument/2006/relationships/image" Target="../media/image7.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2.jp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video" Target="../media/media6.mp4"/><Relationship Id="rId1" Type="http://schemas.microsoft.com/office/2007/relationships/media" Target="../media/media6.mp4"/><Relationship Id="rId6" Type="http://schemas.openxmlformats.org/officeDocument/2006/relationships/image" Target="../media/image25.png"/><Relationship Id="rId5" Type="http://schemas.openxmlformats.org/officeDocument/2006/relationships/image" Target="../media/image7.jpe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6.jp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1.jp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2.png"/><Relationship Id="rId2" Type="http://schemas.microsoft.com/office/2007/relationships/media" Target="../media/media7.mp4"/><Relationship Id="rId1" Type="http://schemas.openxmlformats.org/officeDocument/2006/relationships/video" Target="NULL" TargetMode="External"/><Relationship Id="rId6" Type="http://schemas.openxmlformats.org/officeDocument/2006/relationships/image" Target="../media/image5.png"/><Relationship Id="rId5" Type="http://schemas.openxmlformats.org/officeDocument/2006/relationships/image" Target="../media/image47.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4"/><Relationship Id="rId1" Type="http://schemas.openxmlformats.org/officeDocument/2006/relationships/video" Target="NULL" TargetMode="External"/><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128666"/>
            <a:ext cx="12192000" cy="1693553"/>
          </a:xfrm>
        </p:spPr>
        <p:txBody>
          <a:bodyPr>
            <a:normAutofit/>
          </a:bodyPr>
          <a:lstStyle/>
          <a:p>
            <a:r>
              <a:rPr lang="en-US" sz="3600" dirty="0">
                <a:latin typeface="+mj-lt"/>
                <a:cs typeface="Kalinga" panose="020B0802040204020203" pitchFamily="34" charset="0"/>
              </a:rPr>
              <a:t>2-D Adventure – Episode 01</a:t>
            </a:r>
          </a:p>
        </p:txBody>
      </p:sp>
      <p:pic>
        <p:nvPicPr>
          <p:cNvPr id="7" name="Picture 6" descr="A picture containing drawing&#10;&#10;Description automatically generated">
            <a:extLst>
              <a:ext uri="{FF2B5EF4-FFF2-40B4-BE49-F238E27FC236}">
                <a16:creationId xmlns:a16="http://schemas.microsoft.com/office/drawing/2014/main" id="{2C3E6CB8-A922-451D-80B2-9FF211EDC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909" y="1996681"/>
            <a:ext cx="6840879" cy="183535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7" name="Rectangle 38">
            <a:extLst>
              <a:ext uri="{FF2B5EF4-FFF2-40B4-BE49-F238E27FC236}">
                <a16:creationId xmlns:a16="http://schemas.microsoft.com/office/drawing/2014/main" id="{BE585B39-3F91-4716-B99B-F2F8519F4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8" name="Picture 40">
            <a:extLst>
              <a:ext uri="{FF2B5EF4-FFF2-40B4-BE49-F238E27FC236}">
                <a16:creationId xmlns:a16="http://schemas.microsoft.com/office/drawing/2014/main" id="{4B1AA877-09FE-4988-B95D-729E4F2BC9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69" name="Straight Connector 42">
            <a:extLst>
              <a:ext uri="{FF2B5EF4-FFF2-40B4-BE49-F238E27FC236}">
                <a16:creationId xmlns:a16="http://schemas.microsoft.com/office/drawing/2014/main" id="{66034D98-8665-421D-8716-7748C50B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9" name="TextBox 8">
            <a:extLst>
              <a:ext uri="{FF2B5EF4-FFF2-40B4-BE49-F238E27FC236}">
                <a16:creationId xmlns:a16="http://schemas.microsoft.com/office/drawing/2014/main" id="{C1D8EE87-E66F-4307-9EE1-D4A8875DCC1D}"/>
              </a:ext>
            </a:extLst>
          </p:cNvPr>
          <p:cNvSpPr txBox="1"/>
          <p:nvPr/>
        </p:nvSpPr>
        <p:spPr>
          <a:xfrm>
            <a:off x="6329984" y="3026072"/>
            <a:ext cx="5757333" cy="1323439"/>
          </a:xfrm>
          <a:prstGeom prst="rect">
            <a:avLst/>
          </a:prstGeom>
          <a:noFill/>
        </p:spPr>
        <p:txBody>
          <a:bodyPr wrap="square" rtlCol="0">
            <a:spAutoFit/>
          </a:bodyPr>
          <a:lstStyle/>
          <a:p>
            <a:pPr algn="ctr"/>
            <a:r>
              <a:rPr lang="en-US" sz="4000" dirty="0"/>
              <a:t>Rename ‘</a:t>
            </a:r>
            <a:r>
              <a:rPr lang="en-US" sz="4000" dirty="0" err="1"/>
              <a:t>mySprite</a:t>
            </a:r>
            <a:r>
              <a:rPr lang="en-US" sz="4000" dirty="0"/>
              <a:t>’</a:t>
            </a:r>
          </a:p>
          <a:p>
            <a:pPr algn="ctr"/>
            <a:r>
              <a:rPr lang="en-US" sz="4000" dirty="0"/>
              <a:t>to ‘Hero’</a:t>
            </a:r>
          </a:p>
        </p:txBody>
      </p:sp>
      <p:pic>
        <p:nvPicPr>
          <p:cNvPr id="3" name="Picture 2">
            <a:extLst>
              <a:ext uri="{FF2B5EF4-FFF2-40B4-BE49-F238E27FC236}">
                <a16:creationId xmlns:a16="http://schemas.microsoft.com/office/drawing/2014/main" id="{E7F4C3F3-A571-426C-AAA8-BAB044BD9B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102" y="485049"/>
            <a:ext cx="5815168" cy="2734405"/>
          </a:xfrm>
          <a:prstGeom prst="rect">
            <a:avLst/>
          </a:prstGeom>
        </p:spPr>
      </p:pic>
      <p:sp>
        <p:nvSpPr>
          <p:cNvPr id="2" name="TextBox 1">
            <a:extLst>
              <a:ext uri="{FF2B5EF4-FFF2-40B4-BE49-F238E27FC236}">
                <a16:creationId xmlns:a16="http://schemas.microsoft.com/office/drawing/2014/main" id="{104E1025-D4F0-40F6-82EE-1FAB20AB628E}"/>
              </a:ext>
            </a:extLst>
          </p:cNvPr>
          <p:cNvSpPr txBox="1"/>
          <p:nvPr/>
        </p:nvSpPr>
        <p:spPr>
          <a:xfrm>
            <a:off x="6934726" y="1618407"/>
            <a:ext cx="4547848" cy="523220"/>
          </a:xfrm>
          <a:prstGeom prst="rect">
            <a:avLst/>
          </a:prstGeom>
          <a:noFill/>
        </p:spPr>
        <p:txBody>
          <a:bodyPr wrap="none" rtlCol="0">
            <a:spAutoFit/>
          </a:bodyPr>
          <a:lstStyle/>
          <a:p>
            <a:r>
              <a:rPr lang="en-US" sz="2800" dirty="0"/>
              <a:t>Naming our first ‘variable’</a:t>
            </a:r>
          </a:p>
        </p:txBody>
      </p:sp>
      <p:pic>
        <p:nvPicPr>
          <p:cNvPr id="5" name="Picture 4" descr="A screenshot of a cell phone&#10;&#10;Description automatically generated">
            <a:extLst>
              <a:ext uri="{FF2B5EF4-FFF2-40B4-BE49-F238E27FC236}">
                <a16:creationId xmlns:a16="http://schemas.microsoft.com/office/drawing/2014/main" id="{E1D9CBA4-79E3-4976-9141-8D541CF6E1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899" y="3461335"/>
            <a:ext cx="5771136" cy="2544081"/>
          </a:xfrm>
          <a:prstGeom prst="rect">
            <a:avLst/>
          </a:prstGeom>
        </p:spPr>
      </p:pic>
    </p:spTree>
    <p:extLst>
      <p:ext uri="{BB962C8B-B14F-4D97-AF65-F5344CB8AC3E}">
        <p14:creationId xmlns:p14="http://schemas.microsoft.com/office/powerpoint/2010/main" val="493329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7DE5115-89C8-4B9C-B0E8-78A15C20C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A6402E2-72CC-4683-9B83-11265402E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2m2TGZVn8A">
            <a:hlinkClick r:id="" action="ppaction://media"/>
            <a:extLst>
              <a:ext uri="{FF2B5EF4-FFF2-40B4-BE49-F238E27FC236}">
                <a16:creationId xmlns:a16="http://schemas.microsoft.com/office/drawing/2014/main" id="{E3C0BFD1-A84B-455E-B9CE-6D57C26E244B}"/>
              </a:ext>
            </a:extLst>
          </p:cNvPr>
          <p:cNvPicPr>
            <a:picLocks noChangeAspect="1"/>
          </p:cNvPicPr>
          <p:nvPr>
            <a:videoFile r:link="rId1"/>
            <p:extLst>
              <p:ext uri="{DAA4B4D4-6D71-4841-9C94-3DE7FCFB9230}">
                <p14:media xmlns:p14="http://schemas.microsoft.com/office/powerpoint/2010/main" r:embed="rId2">
                  <p14:trim end="2972"/>
                </p14:media>
              </p:ext>
            </p:extLst>
          </p:nvPr>
        </p:nvPicPr>
        <p:blipFill>
          <a:blip r:embed="rId6"/>
          <a:stretch>
            <a:fillRect/>
          </a:stretch>
        </p:blipFill>
        <p:spPr>
          <a:xfrm>
            <a:off x="1784603" y="762140"/>
            <a:ext cx="8595355" cy="4617720"/>
          </a:xfrm>
          <a:prstGeom prst="rect">
            <a:avLst/>
          </a:prstGeom>
        </p:spPr>
      </p:pic>
    </p:spTree>
    <p:extLst>
      <p:ext uri="{BB962C8B-B14F-4D97-AF65-F5344CB8AC3E}">
        <p14:creationId xmlns:p14="http://schemas.microsoft.com/office/powerpoint/2010/main" val="13601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5" name="TextBox 4">
            <a:extLst>
              <a:ext uri="{FF2B5EF4-FFF2-40B4-BE49-F238E27FC236}">
                <a16:creationId xmlns:a16="http://schemas.microsoft.com/office/drawing/2014/main" id="{39E826AD-67BF-4369-9C8C-21039BC8F185}"/>
              </a:ext>
            </a:extLst>
          </p:cNvPr>
          <p:cNvSpPr txBox="1"/>
          <p:nvPr/>
        </p:nvSpPr>
        <p:spPr>
          <a:xfrm>
            <a:off x="0" y="4598333"/>
            <a:ext cx="12192000" cy="1261884"/>
          </a:xfrm>
          <a:prstGeom prst="rect">
            <a:avLst/>
          </a:prstGeom>
          <a:noFill/>
        </p:spPr>
        <p:txBody>
          <a:bodyPr wrap="square" rtlCol="0" anchor="t">
            <a:spAutoFit/>
          </a:bodyPr>
          <a:lstStyle/>
          <a:p>
            <a:pPr algn="ctr"/>
            <a:r>
              <a:rPr lang="en-US" sz="2800" dirty="0"/>
              <a:t>Grab the                               Block</a:t>
            </a:r>
          </a:p>
          <a:p>
            <a:pPr algn="ctr"/>
            <a:endParaRPr lang="en-US" sz="1000" dirty="0"/>
          </a:p>
          <a:p>
            <a:pPr algn="ctr"/>
            <a:endParaRPr lang="en-US" sz="1000" dirty="0"/>
          </a:p>
          <a:p>
            <a:pPr algn="ctr"/>
            <a:r>
              <a:rPr lang="en-US" sz="2800" dirty="0"/>
              <a:t>and drag it into the              block just below our ‘Hero’</a:t>
            </a:r>
          </a:p>
        </p:txBody>
      </p:sp>
      <p:pic>
        <p:nvPicPr>
          <p:cNvPr id="14" name="Picture 13" descr="A picture containing drawing&#10;&#10;Description automatically generated">
            <a:extLst>
              <a:ext uri="{FF2B5EF4-FFF2-40B4-BE49-F238E27FC236}">
                <a16:creationId xmlns:a16="http://schemas.microsoft.com/office/drawing/2014/main" id="{E932AD2F-D8DB-41A3-99A0-722E469DEC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4072" y="5144955"/>
            <a:ext cx="1191927" cy="822430"/>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37551DBE-5876-4950-8BF8-E5B892CC1F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477" y="687517"/>
            <a:ext cx="10285045" cy="3485571"/>
          </a:xfrm>
          <a:prstGeom prst="rect">
            <a:avLst/>
          </a:prstGeom>
        </p:spPr>
      </p:pic>
      <p:pic>
        <p:nvPicPr>
          <p:cNvPr id="6" name="Picture 5" descr="A picture containing ball&#10;&#10;Description automatically generated">
            <a:extLst>
              <a:ext uri="{FF2B5EF4-FFF2-40B4-BE49-F238E27FC236}">
                <a16:creationId xmlns:a16="http://schemas.microsoft.com/office/drawing/2014/main" id="{C4793D85-E595-4DDF-83F8-050980A132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7230" y="4524265"/>
            <a:ext cx="2686300" cy="635757"/>
          </a:xfrm>
          <a:prstGeom prst="rect">
            <a:avLst/>
          </a:prstGeom>
        </p:spPr>
      </p:pic>
    </p:spTree>
    <p:extLst>
      <p:ext uri="{BB962C8B-B14F-4D97-AF65-F5344CB8AC3E}">
        <p14:creationId xmlns:p14="http://schemas.microsoft.com/office/powerpoint/2010/main" val="758540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8" name="TextBox 7">
            <a:extLst>
              <a:ext uri="{FF2B5EF4-FFF2-40B4-BE49-F238E27FC236}">
                <a16:creationId xmlns:a16="http://schemas.microsoft.com/office/drawing/2014/main" id="{5AEF3772-9316-43EF-8908-7DC46E320CA4}"/>
              </a:ext>
            </a:extLst>
          </p:cNvPr>
          <p:cNvSpPr txBox="1"/>
          <p:nvPr/>
        </p:nvSpPr>
        <p:spPr>
          <a:xfrm>
            <a:off x="6315504" y="4326687"/>
            <a:ext cx="4920001" cy="954107"/>
          </a:xfrm>
          <a:prstGeom prst="rect">
            <a:avLst/>
          </a:prstGeom>
          <a:noFill/>
        </p:spPr>
        <p:txBody>
          <a:bodyPr wrap="none" rtlCol="0">
            <a:spAutoFit/>
          </a:bodyPr>
          <a:lstStyle/>
          <a:p>
            <a:pPr algn="ctr"/>
            <a:r>
              <a:rPr lang="en-US" sz="2800" dirty="0"/>
              <a:t>Click inside the GREY circle </a:t>
            </a:r>
          </a:p>
          <a:p>
            <a:pPr algn="ctr"/>
            <a:r>
              <a:rPr lang="en-US" sz="2800" dirty="0"/>
              <a:t>and select the color GREEN</a:t>
            </a:r>
          </a:p>
        </p:txBody>
      </p:sp>
      <p:pic>
        <p:nvPicPr>
          <p:cNvPr id="4" name="Picture 3" descr="A screenshot of a cell phone&#10;&#10;Description automatically generated">
            <a:extLst>
              <a:ext uri="{FF2B5EF4-FFF2-40B4-BE49-F238E27FC236}">
                <a16:creationId xmlns:a16="http://schemas.microsoft.com/office/drawing/2014/main" id="{89BD8BA7-1FD2-4A75-A25F-953CD5C8BC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1792" y="346000"/>
            <a:ext cx="5847427" cy="3531931"/>
          </a:xfrm>
          <a:prstGeom prst="rect">
            <a:avLst/>
          </a:prstGeom>
        </p:spPr>
      </p:pic>
      <p:pic>
        <p:nvPicPr>
          <p:cNvPr id="6" name="Picture 5" descr="A close up of electronics&#10;&#10;Description automatically generated">
            <a:extLst>
              <a:ext uri="{FF2B5EF4-FFF2-40B4-BE49-F238E27FC236}">
                <a16:creationId xmlns:a16="http://schemas.microsoft.com/office/drawing/2014/main" id="{C39DF61B-C26D-4029-867F-16A14B6E09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194" y="346000"/>
            <a:ext cx="4757207" cy="5556738"/>
          </a:xfrm>
          <a:prstGeom prst="rect">
            <a:avLst/>
          </a:prstGeom>
        </p:spPr>
      </p:pic>
    </p:spTree>
    <p:extLst>
      <p:ext uri="{BB962C8B-B14F-4D97-AF65-F5344CB8AC3E}">
        <p14:creationId xmlns:p14="http://schemas.microsoft.com/office/powerpoint/2010/main" val="3096832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5" name="TextBox 4">
            <a:extLst>
              <a:ext uri="{FF2B5EF4-FFF2-40B4-BE49-F238E27FC236}">
                <a16:creationId xmlns:a16="http://schemas.microsoft.com/office/drawing/2014/main" id="{39E826AD-67BF-4369-9C8C-21039BC8F185}"/>
              </a:ext>
            </a:extLst>
          </p:cNvPr>
          <p:cNvSpPr txBox="1"/>
          <p:nvPr/>
        </p:nvSpPr>
        <p:spPr>
          <a:xfrm>
            <a:off x="0" y="4587044"/>
            <a:ext cx="12192000" cy="1107996"/>
          </a:xfrm>
          <a:prstGeom prst="rect">
            <a:avLst/>
          </a:prstGeom>
          <a:noFill/>
        </p:spPr>
        <p:txBody>
          <a:bodyPr wrap="square" rtlCol="0">
            <a:spAutoFit/>
          </a:bodyPr>
          <a:lstStyle/>
          <a:p>
            <a:pPr algn="ctr"/>
            <a:r>
              <a:rPr lang="en-US" sz="2800" dirty="0"/>
              <a:t>Grab the                    .          block</a:t>
            </a:r>
          </a:p>
          <a:p>
            <a:pPr algn="ctr"/>
            <a:endParaRPr lang="en-US" sz="1000" dirty="0"/>
          </a:p>
          <a:p>
            <a:pPr algn="ctr"/>
            <a:r>
              <a:rPr lang="en-US" sz="2800" dirty="0"/>
              <a:t>Drag it into the              block just below the other blocks</a:t>
            </a:r>
          </a:p>
        </p:txBody>
      </p:sp>
      <p:pic>
        <p:nvPicPr>
          <p:cNvPr id="14" name="Picture 13" descr="A picture containing drawing&#10;&#10;Description automatically generated">
            <a:extLst>
              <a:ext uri="{FF2B5EF4-FFF2-40B4-BE49-F238E27FC236}">
                <a16:creationId xmlns:a16="http://schemas.microsoft.com/office/drawing/2014/main" id="{E932AD2F-D8DB-41A3-99A0-722E469DEC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804" y="5040601"/>
            <a:ext cx="1191927" cy="82243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1644533B-4989-42B3-AC26-C5B4A5A223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4505" y="4513125"/>
            <a:ext cx="2692115" cy="598248"/>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DB057C3C-A099-4B5D-AC85-1B079BCF75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769" y="634015"/>
            <a:ext cx="10394462" cy="3522652"/>
          </a:xfrm>
          <a:prstGeom prst="rect">
            <a:avLst/>
          </a:prstGeom>
        </p:spPr>
      </p:pic>
    </p:spTree>
    <p:extLst>
      <p:ext uri="{BB962C8B-B14F-4D97-AF65-F5344CB8AC3E}">
        <p14:creationId xmlns:p14="http://schemas.microsoft.com/office/powerpoint/2010/main" val="4201345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3" name="Picture 2" descr="A screen shot of a computer&#10;&#10;Description automatically generated">
            <a:extLst>
              <a:ext uri="{FF2B5EF4-FFF2-40B4-BE49-F238E27FC236}">
                <a16:creationId xmlns:a16="http://schemas.microsoft.com/office/drawing/2014/main" id="{460F5AA5-499D-493D-BF69-680130C80B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521" y="371475"/>
            <a:ext cx="4637762" cy="5417218"/>
          </a:xfrm>
          <a:prstGeom prst="rect">
            <a:avLst/>
          </a:prstGeom>
        </p:spPr>
      </p:pic>
      <p:sp>
        <p:nvSpPr>
          <p:cNvPr id="8" name="TextBox 7">
            <a:extLst>
              <a:ext uri="{FF2B5EF4-FFF2-40B4-BE49-F238E27FC236}">
                <a16:creationId xmlns:a16="http://schemas.microsoft.com/office/drawing/2014/main" id="{5AEF3772-9316-43EF-8908-7DC46E320CA4}"/>
              </a:ext>
            </a:extLst>
          </p:cNvPr>
          <p:cNvSpPr txBox="1"/>
          <p:nvPr/>
        </p:nvSpPr>
        <p:spPr>
          <a:xfrm>
            <a:off x="6327172" y="3248973"/>
            <a:ext cx="5077416" cy="2385268"/>
          </a:xfrm>
          <a:prstGeom prst="rect">
            <a:avLst/>
          </a:prstGeom>
          <a:noFill/>
        </p:spPr>
        <p:txBody>
          <a:bodyPr wrap="none" rtlCol="0">
            <a:spAutoFit/>
          </a:bodyPr>
          <a:lstStyle/>
          <a:p>
            <a:pPr algn="ctr"/>
            <a:r>
              <a:rPr lang="en-US" sz="2800" dirty="0"/>
              <a:t>Change the name to ‘Hero’ </a:t>
            </a:r>
          </a:p>
          <a:p>
            <a:pPr algn="ctr"/>
            <a:endParaRPr lang="en-US" sz="900" dirty="0"/>
          </a:p>
          <a:p>
            <a:pPr algn="ctr"/>
            <a:r>
              <a:rPr lang="en-US" sz="2800" dirty="0"/>
              <a:t>Now we can move our Sprite</a:t>
            </a:r>
          </a:p>
          <a:p>
            <a:pPr algn="ctr"/>
            <a:r>
              <a:rPr lang="en-US" sz="2800" dirty="0"/>
              <a:t>around the screen </a:t>
            </a:r>
            <a:endParaRPr lang="en-US" sz="900" dirty="0"/>
          </a:p>
          <a:p>
            <a:pPr algn="ctr"/>
            <a:r>
              <a:rPr lang="en-US" sz="2800" dirty="0"/>
              <a:t>You’ll notice the ‘Hero’ leaves </a:t>
            </a:r>
          </a:p>
          <a:p>
            <a:pPr algn="ctr"/>
            <a:r>
              <a:rPr lang="en-US" sz="2800" dirty="0"/>
              <a:t>the screen</a:t>
            </a:r>
          </a:p>
        </p:txBody>
      </p:sp>
      <p:pic>
        <p:nvPicPr>
          <p:cNvPr id="4" name="Picture 3" descr="A screenshot of a cell phone&#10;&#10;Description automatically generated">
            <a:extLst>
              <a:ext uri="{FF2B5EF4-FFF2-40B4-BE49-F238E27FC236}">
                <a16:creationId xmlns:a16="http://schemas.microsoft.com/office/drawing/2014/main" id="{825EE830-BDDD-4373-BB84-A990DCD6D6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2808" y="521475"/>
            <a:ext cx="5306145" cy="2806873"/>
          </a:xfrm>
          <a:prstGeom prst="rect">
            <a:avLst/>
          </a:prstGeom>
        </p:spPr>
      </p:pic>
      <p:pic>
        <p:nvPicPr>
          <p:cNvPr id="6" name="xLvNEQxTqV">
            <a:hlinkClick r:id="" action="ppaction://media"/>
            <a:extLst>
              <a:ext uri="{FF2B5EF4-FFF2-40B4-BE49-F238E27FC236}">
                <a16:creationId xmlns:a16="http://schemas.microsoft.com/office/drawing/2014/main" id="{622FF6FA-EBE6-4DF4-8478-C3B9515890DB}"/>
              </a:ext>
            </a:extLst>
          </p:cNvPr>
          <p:cNvPicPr>
            <a:picLocks noChangeAspect="1"/>
          </p:cNvPicPr>
          <p:nvPr>
            <a:videoFile r:link="rId1"/>
            <p:extLst>
              <p:ext uri="{DAA4B4D4-6D71-4841-9C94-3DE7FCFB9230}">
                <p14:media xmlns:p14="http://schemas.microsoft.com/office/powerpoint/2010/main" r:embed="rId2">
                  <p14:trim st="1330" end="2167"/>
                </p14:media>
              </p:ext>
            </p:extLst>
          </p:nvPr>
        </p:nvPicPr>
        <p:blipFill>
          <a:blip r:embed="rId8"/>
          <a:stretch>
            <a:fillRect/>
          </a:stretch>
        </p:blipFill>
        <p:spPr>
          <a:xfrm>
            <a:off x="1236376" y="521475"/>
            <a:ext cx="4303383" cy="4848608"/>
          </a:xfrm>
          <a:prstGeom prst="rect">
            <a:avLst/>
          </a:prstGeom>
        </p:spPr>
      </p:pic>
    </p:spTree>
    <p:extLst>
      <p:ext uri="{BB962C8B-B14F-4D97-AF65-F5344CB8AC3E}">
        <p14:creationId xmlns:p14="http://schemas.microsoft.com/office/powerpoint/2010/main" val="283386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7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5" name="TextBox 4">
            <a:extLst>
              <a:ext uri="{FF2B5EF4-FFF2-40B4-BE49-F238E27FC236}">
                <a16:creationId xmlns:a16="http://schemas.microsoft.com/office/drawing/2014/main" id="{39E826AD-67BF-4369-9C8C-21039BC8F185}"/>
              </a:ext>
            </a:extLst>
          </p:cNvPr>
          <p:cNvSpPr txBox="1"/>
          <p:nvPr/>
        </p:nvSpPr>
        <p:spPr>
          <a:xfrm>
            <a:off x="0" y="4575755"/>
            <a:ext cx="12192000" cy="1107996"/>
          </a:xfrm>
          <a:prstGeom prst="rect">
            <a:avLst/>
          </a:prstGeom>
          <a:noFill/>
        </p:spPr>
        <p:txBody>
          <a:bodyPr wrap="square" rtlCol="0">
            <a:spAutoFit/>
          </a:bodyPr>
          <a:lstStyle/>
          <a:p>
            <a:pPr algn="ctr"/>
            <a:r>
              <a:rPr lang="en-US" sz="2800" dirty="0"/>
              <a:t>Grab the                            .          Block</a:t>
            </a:r>
          </a:p>
          <a:p>
            <a:pPr algn="ctr"/>
            <a:endParaRPr lang="en-US" sz="1000" dirty="0"/>
          </a:p>
          <a:p>
            <a:pPr algn="ctr"/>
            <a:r>
              <a:rPr lang="en-US" sz="2800" dirty="0"/>
              <a:t>drag it into the              block just below the other blocks</a:t>
            </a:r>
          </a:p>
        </p:txBody>
      </p:sp>
      <p:pic>
        <p:nvPicPr>
          <p:cNvPr id="14" name="Picture 13" descr="A picture containing drawing&#10;&#10;Description automatically generated">
            <a:extLst>
              <a:ext uri="{FF2B5EF4-FFF2-40B4-BE49-F238E27FC236}">
                <a16:creationId xmlns:a16="http://schemas.microsoft.com/office/drawing/2014/main" id="{E932AD2F-D8DB-41A3-99A0-722E469DEC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9069" y="5067816"/>
            <a:ext cx="1191927" cy="822430"/>
          </a:xfrm>
          <a:prstGeom prst="rect">
            <a:avLst/>
          </a:prstGeom>
        </p:spPr>
      </p:pic>
      <p:pic>
        <p:nvPicPr>
          <p:cNvPr id="9" name="Picture 8" descr="A close up of a logo&#10;&#10;Description automatically generated">
            <a:extLst>
              <a:ext uri="{FF2B5EF4-FFF2-40B4-BE49-F238E27FC236}">
                <a16:creationId xmlns:a16="http://schemas.microsoft.com/office/drawing/2014/main" id="{117BE9CD-CA3D-43CB-8899-DEFABB9AE4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1844" y="4551816"/>
            <a:ext cx="3335502" cy="565585"/>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5A733FDC-65E8-4962-9D2E-6E4BD5C884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840" y="617228"/>
            <a:ext cx="10278492" cy="3483350"/>
          </a:xfrm>
          <a:prstGeom prst="rect">
            <a:avLst/>
          </a:prstGeom>
        </p:spPr>
      </p:pic>
    </p:spTree>
    <p:extLst>
      <p:ext uri="{BB962C8B-B14F-4D97-AF65-F5344CB8AC3E}">
        <p14:creationId xmlns:p14="http://schemas.microsoft.com/office/powerpoint/2010/main" val="1853499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3" name="Picture 2" descr="A screen shot of a computer&#10;&#10;Description automatically generated">
            <a:extLst>
              <a:ext uri="{FF2B5EF4-FFF2-40B4-BE49-F238E27FC236}">
                <a16:creationId xmlns:a16="http://schemas.microsoft.com/office/drawing/2014/main" id="{460F5AA5-499D-493D-BF69-680130C80B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521" y="371475"/>
            <a:ext cx="4637762" cy="5417218"/>
          </a:xfrm>
          <a:prstGeom prst="rect">
            <a:avLst/>
          </a:prstGeom>
        </p:spPr>
      </p:pic>
      <p:sp>
        <p:nvSpPr>
          <p:cNvPr id="8" name="TextBox 7">
            <a:extLst>
              <a:ext uri="{FF2B5EF4-FFF2-40B4-BE49-F238E27FC236}">
                <a16:creationId xmlns:a16="http://schemas.microsoft.com/office/drawing/2014/main" id="{5AEF3772-9316-43EF-8908-7DC46E320CA4}"/>
              </a:ext>
            </a:extLst>
          </p:cNvPr>
          <p:cNvSpPr txBox="1"/>
          <p:nvPr/>
        </p:nvSpPr>
        <p:spPr>
          <a:xfrm>
            <a:off x="6326328" y="3786483"/>
            <a:ext cx="5199629" cy="1661993"/>
          </a:xfrm>
          <a:prstGeom prst="rect">
            <a:avLst/>
          </a:prstGeom>
          <a:noFill/>
        </p:spPr>
        <p:txBody>
          <a:bodyPr wrap="none" rtlCol="0">
            <a:spAutoFit/>
          </a:bodyPr>
          <a:lstStyle/>
          <a:p>
            <a:pPr algn="ctr"/>
            <a:r>
              <a:rPr lang="en-US" sz="2800" dirty="0"/>
              <a:t>Change the name to ‘Hero’ </a:t>
            </a:r>
          </a:p>
          <a:p>
            <a:pPr algn="ctr"/>
            <a:r>
              <a:rPr lang="en-US" sz="2800" dirty="0"/>
              <a:t>and set the block to ‘ON’</a:t>
            </a:r>
          </a:p>
          <a:p>
            <a:pPr algn="ctr"/>
            <a:endParaRPr lang="en-US" sz="900" dirty="0"/>
          </a:p>
          <a:p>
            <a:pPr algn="ctr"/>
            <a:r>
              <a:rPr lang="en-US" sz="2800" dirty="0"/>
              <a:t>Now our ‘Hero’ stays on screen</a:t>
            </a:r>
          </a:p>
          <a:p>
            <a:pPr algn="ctr"/>
            <a:endParaRPr lang="en-US" sz="900" dirty="0"/>
          </a:p>
        </p:txBody>
      </p:sp>
      <p:pic>
        <p:nvPicPr>
          <p:cNvPr id="4" name="o5TSlKyKm7">
            <a:hlinkClick r:id="" action="ppaction://media"/>
            <a:extLst>
              <a:ext uri="{FF2B5EF4-FFF2-40B4-BE49-F238E27FC236}">
                <a16:creationId xmlns:a16="http://schemas.microsoft.com/office/drawing/2014/main" id="{0F0A4579-DE6D-433E-9673-986382E13E4E}"/>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216844" y="530395"/>
            <a:ext cx="4283272" cy="4886823"/>
          </a:xfrm>
          <a:prstGeom prst="rect">
            <a:avLst/>
          </a:prstGeom>
        </p:spPr>
      </p:pic>
      <p:pic>
        <p:nvPicPr>
          <p:cNvPr id="10" name="Picture 9">
            <a:extLst>
              <a:ext uri="{FF2B5EF4-FFF2-40B4-BE49-F238E27FC236}">
                <a16:creationId xmlns:a16="http://schemas.microsoft.com/office/drawing/2014/main" id="{39EA935F-4340-4549-A42A-DB43306183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72915" y="697832"/>
            <a:ext cx="4696564" cy="2927840"/>
          </a:xfrm>
          <a:prstGeom prst="rect">
            <a:avLst/>
          </a:prstGeom>
        </p:spPr>
      </p:pic>
    </p:spTree>
    <p:extLst>
      <p:ext uri="{BB962C8B-B14F-4D97-AF65-F5344CB8AC3E}">
        <p14:creationId xmlns:p14="http://schemas.microsoft.com/office/powerpoint/2010/main" val="313420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5" name="TextBox 4">
            <a:extLst>
              <a:ext uri="{FF2B5EF4-FFF2-40B4-BE49-F238E27FC236}">
                <a16:creationId xmlns:a16="http://schemas.microsoft.com/office/drawing/2014/main" id="{39E826AD-67BF-4369-9C8C-21039BC8F185}"/>
              </a:ext>
            </a:extLst>
          </p:cNvPr>
          <p:cNvSpPr txBox="1"/>
          <p:nvPr/>
        </p:nvSpPr>
        <p:spPr>
          <a:xfrm>
            <a:off x="0" y="4575755"/>
            <a:ext cx="12192000" cy="1261884"/>
          </a:xfrm>
          <a:prstGeom prst="rect">
            <a:avLst/>
          </a:prstGeom>
          <a:noFill/>
        </p:spPr>
        <p:txBody>
          <a:bodyPr wrap="square" rtlCol="0">
            <a:spAutoFit/>
          </a:bodyPr>
          <a:lstStyle/>
          <a:p>
            <a:pPr algn="ctr"/>
            <a:r>
              <a:rPr lang="en-US" sz="2800" dirty="0"/>
              <a:t>Grab the                                          Block</a:t>
            </a:r>
          </a:p>
          <a:p>
            <a:pPr algn="ctr"/>
            <a:endParaRPr lang="en-US" sz="1000" dirty="0"/>
          </a:p>
          <a:p>
            <a:pPr algn="ctr"/>
            <a:endParaRPr lang="en-US" sz="1000" dirty="0"/>
          </a:p>
          <a:p>
            <a:pPr algn="ctr"/>
            <a:r>
              <a:rPr lang="en-US" sz="2800" dirty="0"/>
              <a:t>drag it into the              block just below the other blocks</a:t>
            </a:r>
          </a:p>
        </p:txBody>
      </p:sp>
      <p:pic>
        <p:nvPicPr>
          <p:cNvPr id="14" name="Picture 13" descr="A picture containing drawing&#10;&#10;Description automatically generated">
            <a:extLst>
              <a:ext uri="{FF2B5EF4-FFF2-40B4-BE49-F238E27FC236}">
                <a16:creationId xmlns:a16="http://schemas.microsoft.com/office/drawing/2014/main" id="{E932AD2F-D8DB-41A3-99A0-722E469DEC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4008" y="5159259"/>
            <a:ext cx="1191927" cy="82243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AB4A9EE7-C934-40DC-880E-62885B439F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754" y="697832"/>
            <a:ext cx="10278492" cy="348335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9D5D60DB-267C-4F6A-8783-4704176BC7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9971" y="4495097"/>
            <a:ext cx="3653913" cy="632408"/>
          </a:xfrm>
          <a:prstGeom prst="rect">
            <a:avLst/>
          </a:prstGeom>
        </p:spPr>
      </p:pic>
    </p:spTree>
    <p:extLst>
      <p:ext uri="{BB962C8B-B14F-4D97-AF65-F5344CB8AC3E}">
        <p14:creationId xmlns:p14="http://schemas.microsoft.com/office/powerpoint/2010/main" val="1213180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3" name="Picture 2" descr="A screen shot of a computer&#10;&#10;Description automatically generated">
            <a:extLst>
              <a:ext uri="{FF2B5EF4-FFF2-40B4-BE49-F238E27FC236}">
                <a16:creationId xmlns:a16="http://schemas.microsoft.com/office/drawing/2014/main" id="{460F5AA5-499D-493D-BF69-680130C80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521" y="371475"/>
            <a:ext cx="4637762" cy="5417218"/>
          </a:xfrm>
          <a:prstGeom prst="rect">
            <a:avLst/>
          </a:prstGeom>
        </p:spPr>
      </p:pic>
      <p:sp>
        <p:nvSpPr>
          <p:cNvPr id="8" name="TextBox 7">
            <a:extLst>
              <a:ext uri="{FF2B5EF4-FFF2-40B4-BE49-F238E27FC236}">
                <a16:creationId xmlns:a16="http://schemas.microsoft.com/office/drawing/2014/main" id="{5AEF3772-9316-43EF-8908-7DC46E320CA4}"/>
              </a:ext>
            </a:extLst>
          </p:cNvPr>
          <p:cNvSpPr txBox="1"/>
          <p:nvPr/>
        </p:nvSpPr>
        <p:spPr>
          <a:xfrm>
            <a:off x="5950936" y="3786483"/>
            <a:ext cx="5950412" cy="2092881"/>
          </a:xfrm>
          <a:prstGeom prst="rect">
            <a:avLst/>
          </a:prstGeom>
          <a:noFill/>
        </p:spPr>
        <p:txBody>
          <a:bodyPr wrap="none" rtlCol="0">
            <a:spAutoFit/>
          </a:bodyPr>
          <a:lstStyle/>
          <a:p>
            <a:pPr algn="ctr"/>
            <a:r>
              <a:rPr lang="en-US" sz="2800" dirty="0"/>
              <a:t>Change the name to ‘Hamburger’ </a:t>
            </a:r>
          </a:p>
          <a:p>
            <a:pPr algn="ctr"/>
            <a:r>
              <a:rPr lang="en-US" sz="2800" dirty="0"/>
              <a:t>change the  ‘kind’ to ‘Food’</a:t>
            </a:r>
          </a:p>
          <a:p>
            <a:pPr algn="ctr"/>
            <a:endParaRPr lang="en-US" sz="900" dirty="0"/>
          </a:p>
          <a:p>
            <a:pPr algn="ctr"/>
            <a:r>
              <a:rPr lang="en-US" sz="2800" dirty="0"/>
              <a:t>By default our Hamburger Sprite</a:t>
            </a:r>
          </a:p>
          <a:p>
            <a:pPr algn="ctr"/>
            <a:r>
              <a:rPr lang="en-US" sz="2800" dirty="0"/>
              <a:t>appears in the center of the screen</a:t>
            </a:r>
          </a:p>
          <a:p>
            <a:pPr algn="ctr"/>
            <a:endParaRPr lang="en-US" sz="900" dirty="0"/>
          </a:p>
        </p:txBody>
      </p:sp>
      <p:pic>
        <p:nvPicPr>
          <p:cNvPr id="5" name="Picture 4" descr="A picture containing drawing&#10;&#10;Description automatically generated">
            <a:extLst>
              <a:ext uri="{FF2B5EF4-FFF2-40B4-BE49-F238E27FC236}">
                <a16:creationId xmlns:a16="http://schemas.microsoft.com/office/drawing/2014/main" id="{763E136B-C562-43A8-91F7-06A728B9D0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044" y="667779"/>
            <a:ext cx="4055941" cy="3017698"/>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19AE592B-6CA5-486E-B793-3E97C48E3D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8771" y="466814"/>
            <a:ext cx="4294741" cy="3103392"/>
          </a:xfrm>
          <a:prstGeom prst="rect">
            <a:avLst/>
          </a:prstGeom>
        </p:spPr>
      </p:pic>
    </p:spTree>
    <p:extLst>
      <p:ext uri="{BB962C8B-B14F-4D97-AF65-F5344CB8AC3E}">
        <p14:creationId xmlns:p14="http://schemas.microsoft.com/office/powerpoint/2010/main" val="2316664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6" name="Picture 5" descr="A circuit board&#10;&#10;Description automatically generated">
            <a:extLst>
              <a:ext uri="{FF2B5EF4-FFF2-40B4-BE49-F238E27FC236}">
                <a16:creationId xmlns:a16="http://schemas.microsoft.com/office/drawing/2014/main" id="{D2903BF5-0DAD-4864-9E1C-C19B8604EB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2516" y="538879"/>
            <a:ext cx="7651139" cy="4456788"/>
          </a:xfrm>
          <a:prstGeom prst="rect">
            <a:avLst/>
          </a:prstGeom>
        </p:spPr>
      </p:pic>
      <p:sp>
        <p:nvSpPr>
          <p:cNvPr id="9" name="TextBox 8">
            <a:extLst>
              <a:ext uri="{FF2B5EF4-FFF2-40B4-BE49-F238E27FC236}">
                <a16:creationId xmlns:a16="http://schemas.microsoft.com/office/drawing/2014/main" id="{E9AA18B8-A265-40B8-B3A9-7090ECEC0C37}"/>
              </a:ext>
            </a:extLst>
          </p:cNvPr>
          <p:cNvSpPr txBox="1"/>
          <p:nvPr/>
        </p:nvSpPr>
        <p:spPr>
          <a:xfrm>
            <a:off x="0" y="5171798"/>
            <a:ext cx="12192000" cy="646331"/>
          </a:xfrm>
          <a:prstGeom prst="rect">
            <a:avLst/>
          </a:prstGeom>
          <a:noFill/>
        </p:spPr>
        <p:txBody>
          <a:bodyPr wrap="square" rtlCol="0" anchor="t">
            <a:spAutoFit/>
          </a:bodyPr>
          <a:lstStyle/>
          <a:p>
            <a:pPr algn="ctr"/>
            <a:r>
              <a:rPr lang="en-US" sz="3600" dirty="0"/>
              <a:t>Let’s create a 2-D Adventure game.</a:t>
            </a:r>
          </a:p>
        </p:txBody>
      </p:sp>
      <p:pic>
        <p:nvPicPr>
          <p:cNvPr id="11" name="HLkOtGc8Qs">
            <a:hlinkClick r:id="" action="ppaction://media"/>
            <a:extLst>
              <a:ext uri="{FF2B5EF4-FFF2-40B4-BE49-F238E27FC236}">
                <a16:creationId xmlns:a16="http://schemas.microsoft.com/office/drawing/2014/main" id="{99B4ED56-11C6-4784-9960-1EE0DC5C1080}"/>
              </a:ext>
            </a:extLst>
          </p:cNvPr>
          <p:cNvPicPr>
            <a:picLocks noChangeAspect="1"/>
          </p:cNvPicPr>
          <p:nvPr>
            <a:videoFile r:link="rId1"/>
            <p:extLst>
              <p:ext uri="{DAA4B4D4-6D71-4841-9C94-3DE7FCFB9230}">
                <p14:media xmlns:p14="http://schemas.microsoft.com/office/powerpoint/2010/main" r:embed="rId2">
                  <p14:trim st="1308" end="3277"/>
                </p14:media>
              </p:ext>
            </p:extLst>
          </p:nvPr>
        </p:nvPicPr>
        <p:blipFill>
          <a:blip r:embed="rId6"/>
          <a:stretch>
            <a:fillRect/>
          </a:stretch>
        </p:blipFill>
        <p:spPr>
          <a:xfrm>
            <a:off x="4582410" y="1374597"/>
            <a:ext cx="2724477" cy="2112874"/>
          </a:xfrm>
          <a:prstGeom prst="rect">
            <a:avLst/>
          </a:prstGeom>
        </p:spPr>
      </p:pic>
    </p:spTree>
    <p:extLst>
      <p:ext uri="{BB962C8B-B14F-4D97-AF65-F5344CB8AC3E}">
        <p14:creationId xmlns:p14="http://schemas.microsoft.com/office/powerpoint/2010/main" val="202905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8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repeatCount="indefinite" fill="hold" display="0">
                  <p:stCondLst>
                    <p:cond delay="indefinite"/>
                  </p:stCondLst>
                </p:cTn>
                <p:tgtEl>
                  <p:spTgt spid="11"/>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5" name="TextBox 4">
            <a:extLst>
              <a:ext uri="{FF2B5EF4-FFF2-40B4-BE49-F238E27FC236}">
                <a16:creationId xmlns:a16="http://schemas.microsoft.com/office/drawing/2014/main" id="{39E826AD-67BF-4369-9C8C-21039BC8F185}"/>
              </a:ext>
            </a:extLst>
          </p:cNvPr>
          <p:cNvSpPr txBox="1"/>
          <p:nvPr/>
        </p:nvSpPr>
        <p:spPr>
          <a:xfrm>
            <a:off x="0" y="4513235"/>
            <a:ext cx="12192000" cy="1246495"/>
          </a:xfrm>
          <a:prstGeom prst="rect">
            <a:avLst/>
          </a:prstGeom>
          <a:noFill/>
        </p:spPr>
        <p:txBody>
          <a:bodyPr wrap="square" rtlCol="0">
            <a:spAutoFit/>
          </a:bodyPr>
          <a:lstStyle/>
          <a:p>
            <a:pPr algn="ctr"/>
            <a:r>
              <a:rPr lang="en-US" sz="2800" dirty="0"/>
              <a:t>Grab the                                       block</a:t>
            </a:r>
          </a:p>
          <a:p>
            <a:pPr algn="ctr"/>
            <a:endParaRPr lang="en-US" sz="900" dirty="0"/>
          </a:p>
          <a:p>
            <a:pPr algn="ctr"/>
            <a:endParaRPr lang="en-US" sz="1000" dirty="0"/>
          </a:p>
          <a:p>
            <a:pPr algn="ctr"/>
            <a:r>
              <a:rPr lang="en-US" sz="2800" dirty="0"/>
              <a:t>drag it into the              block just below the other blocks</a:t>
            </a:r>
          </a:p>
        </p:txBody>
      </p:sp>
      <p:pic>
        <p:nvPicPr>
          <p:cNvPr id="14" name="Picture 13" descr="A picture containing drawing&#10;&#10;Description automatically generated">
            <a:extLst>
              <a:ext uri="{FF2B5EF4-FFF2-40B4-BE49-F238E27FC236}">
                <a16:creationId xmlns:a16="http://schemas.microsoft.com/office/drawing/2014/main" id="{E932AD2F-D8DB-41A3-99A0-722E469DEC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331" y="5101797"/>
            <a:ext cx="1191927" cy="822430"/>
          </a:xfrm>
          <a:prstGeom prst="rect">
            <a:avLst/>
          </a:prstGeom>
        </p:spPr>
      </p:pic>
      <p:pic>
        <p:nvPicPr>
          <p:cNvPr id="11" name="Picture 10" descr="A picture containing screenshot&#10;&#10;Description automatically generated">
            <a:extLst>
              <a:ext uri="{FF2B5EF4-FFF2-40B4-BE49-F238E27FC236}">
                <a16:creationId xmlns:a16="http://schemas.microsoft.com/office/drawing/2014/main" id="{B9BBE801-A3D7-48B6-813E-17417133FF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754" y="626800"/>
            <a:ext cx="10278492" cy="348335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AF9848BB-45D7-4838-A69F-D4DCE7C48F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2488" y="4535251"/>
            <a:ext cx="3320518" cy="546041"/>
          </a:xfrm>
          <a:prstGeom prst="rect">
            <a:avLst/>
          </a:prstGeom>
        </p:spPr>
      </p:pic>
    </p:spTree>
    <p:extLst>
      <p:ext uri="{BB962C8B-B14F-4D97-AF65-F5344CB8AC3E}">
        <p14:creationId xmlns:p14="http://schemas.microsoft.com/office/powerpoint/2010/main" val="3037969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3" name="Picture 2" descr="A screen shot of a computer&#10;&#10;Description automatically generated">
            <a:extLst>
              <a:ext uri="{FF2B5EF4-FFF2-40B4-BE49-F238E27FC236}">
                <a16:creationId xmlns:a16="http://schemas.microsoft.com/office/drawing/2014/main" id="{460F5AA5-499D-493D-BF69-680130C80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521" y="371475"/>
            <a:ext cx="4637762" cy="5417218"/>
          </a:xfrm>
          <a:prstGeom prst="rect">
            <a:avLst/>
          </a:prstGeom>
        </p:spPr>
      </p:pic>
      <p:sp>
        <p:nvSpPr>
          <p:cNvPr id="8" name="TextBox 7">
            <a:extLst>
              <a:ext uri="{FF2B5EF4-FFF2-40B4-BE49-F238E27FC236}">
                <a16:creationId xmlns:a16="http://schemas.microsoft.com/office/drawing/2014/main" id="{5AEF3772-9316-43EF-8908-7DC46E320CA4}"/>
              </a:ext>
            </a:extLst>
          </p:cNvPr>
          <p:cNvSpPr txBox="1"/>
          <p:nvPr/>
        </p:nvSpPr>
        <p:spPr>
          <a:xfrm>
            <a:off x="5950936" y="3786483"/>
            <a:ext cx="5950412" cy="2092881"/>
          </a:xfrm>
          <a:prstGeom prst="rect">
            <a:avLst/>
          </a:prstGeom>
          <a:noFill/>
        </p:spPr>
        <p:txBody>
          <a:bodyPr wrap="none" rtlCol="0">
            <a:spAutoFit/>
          </a:bodyPr>
          <a:lstStyle/>
          <a:p>
            <a:pPr algn="ctr"/>
            <a:r>
              <a:rPr lang="en-US" sz="2800" dirty="0"/>
              <a:t>Change the name to ‘Hamburger’ </a:t>
            </a:r>
          </a:p>
          <a:p>
            <a:pPr algn="ctr"/>
            <a:r>
              <a:rPr lang="en-US" sz="2800" dirty="0"/>
              <a:t>change the  ‘kind’ to ‘Food’</a:t>
            </a:r>
          </a:p>
          <a:p>
            <a:pPr algn="ctr"/>
            <a:endParaRPr lang="en-US" sz="900" dirty="0"/>
          </a:p>
          <a:p>
            <a:pPr algn="ctr"/>
            <a:r>
              <a:rPr lang="en-US" sz="2800" dirty="0"/>
              <a:t>By default our Hamburger Sprite</a:t>
            </a:r>
          </a:p>
          <a:p>
            <a:pPr algn="ctr"/>
            <a:r>
              <a:rPr lang="en-US" sz="2800" dirty="0"/>
              <a:t>now appears in the top corner</a:t>
            </a:r>
          </a:p>
          <a:p>
            <a:pPr algn="ctr"/>
            <a:endParaRPr lang="en-US" sz="900" dirty="0"/>
          </a:p>
        </p:txBody>
      </p:sp>
      <p:pic>
        <p:nvPicPr>
          <p:cNvPr id="4" name="Picture 3" descr="A picture containing drawing&#10;&#10;Description automatically generated">
            <a:extLst>
              <a:ext uri="{FF2B5EF4-FFF2-40B4-BE49-F238E27FC236}">
                <a16:creationId xmlns:a16="http://schemas.microsoft.com/office/drawing/2014/main" id="{12E59591-DA9A-4452-85ED-DC9F0AF81D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2145" y="674909"/>
            <a:ext cx="4096101" cy="3029584"/>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519D3174-DDE3-4426-A75F-7D57E8318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1067" y="436642"/>
            <a:ext cx="4050958" cy="3163541"/>
          </a:xfrm>
          <a:prstGeom prst="rect">
            <a:avLst/>
          </a:prstGeom>
        </p:spPr>
      </p:pic>
    </p:spTree>
    <p:extLst>
      <p:ext uri="{BB962C8B-B14F-4D97-AF65-F5344CB8AC3E}">
        <p14:creationId xmlns:p14="http://schemas.microsoft.com/office/powerpoint/2010/main" val="2420642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8" name="TextBox 7">
            <a:extLst>
              <a:ext uri="{FF2B5EF4-FFF2-40B4-BE49-F238E27FC236}">
                <a16:creationId xmlns:a16="http://schemas.microsoft.com/office/drawing/2014/main" id="{5AEF3772-9316-43EF-8908-7DC46E320CA4}"/>
              </a:ext>
            </a:extLst>
          </p:cNvPr>
          <p:cNvSpPr txBox="1"/>
          <p:nvPr/>
        </p:nvSpPr>
        <p:spPr>
          <a:xfrm>
            <a:off x="609646" y="1675201"/>
            <a:ext cx="2586708" cy="2554545"/>
          </a:xfrm>
          <a:prstGeom prst="rect">
            <a:avLst/>
          </a:prstGeom>
          <a:noFill/>
        </p:spPr>
        <p:txBody>
          <a:bodyPr wrap="square" rtlCol="0">
            <a:spAutoFit/>
          </a:bodyPr>
          <a:lstStyle/>
          <a:p>
            <a:pPr algn="ctr"/>
            <a:r>
              <a:rPr lang="en-US" sz="3200" dirty="0"/>
              <a:t>The x &amp; y </a:t>
            </a:r>
          </a:p>
          <a:p>
            <a:pPr algn="ctr"/>
            <a:r>
              <a:rPr lang="en-US" sz="3200" dirty="0"/>
              <a:t>parameters</a:t>
            </a:r>
          </a:p>
          <a:p>
            <a:pPr algn="ctr"/>
            <a:r>
              <a:rPr lang="en-US" sz="3200" dirty="0"/>
              <a:t>represents</a:t>
            </a:r>
          </a:p>
          <a:p>
            <a:pPr algn="ctr"/>
            <a:r>
              <a:rPr lang="en-US" sz="3200" dirty="0"/>
              <a:t>pixels on </a:t>
            </a:r>
          </a:p>
          <a:p>
            <a:pPr algn="ctr"/>
            <a:r>
              <a:rPr lang="en-US" sz="3200" dirty="0"/>
              <a:t>the screen</a:t>
            </a:r>
          </a:p>
        </p:txBody>
      </p:sp>
      <p:pic>
        <p:nvPicPr>
          <p:cNvPr id="6" name="Picture 5" descr="A close up of electronics&#10;&#10;Description automatically generated">
            <a:extLst>
              <a:ext uri="{FF2B5EF4-FFF2-40B4-BE49-F238E27FC236}">
                <a16:creationId xmlns:a16="http://schemas.microsoft.com/office/drawing/2014/main" id="{66E8E2C6-2126-43B8-9F36-53D623EF5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965" y="138067"/>
            <a:ext cx="5036070" cy="5884033"/>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F8FE9EED-DF96-4730-B1C5-518589C00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7965" y="120269"/>
            <a:ext cx="5036070" cy="5884033"/>
          </a:xfrm>
          <a:prstGeom prst="rect">
            <a:avLst/>
          </a:prstGeom>
        </p:spPr>
      </p:pic>
      <p:pic>
        <p:nvPicPr>
          <p:cNvPr id="12" name="Picture 11" descr="A close up of a computer&#10;&#10;Description automatically generated">
            <a:extLst>
              <a:ext uri="{FF2B5EF4-FFF2-40B4-BE49-F238E27FC236}">
                <a16:creationId xmlns:a16="http://schemas.microsoft.com/office/drawing/2014/main" id="{9283772D-F67D-4C64-A874-12CD0998F8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7965" y="106313"/>
            <a:ext cx="5048015" cy="5897989"/>
          </a:xfrm>
          <a:prstGeom prst="rect">
            <a:avLst/>
          </a:prstGeom>
        </p:spPr>
      </p:pic>
    </p:spTree>
    <p:extLst>
      <p:ext uri="{BB962C8B-B14F-4D97-AF65-F5344CB8AC3E}">
        <p14:creationId xmlns:p14="http://schemas.microsoft.com/office/powerpoint/2010/main" val="220293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4" name="Picture 3" descr="A picture containing drawing&#10;&#10;Description automatically generated">
            <a:extLst>
              <a:ext uri="{FF2B5EF4-FFF2-40B4-BE49-F238E27FC236}">
                <a16:creationId xmlns:a16="http://schemas.microsoft.com/office/drawing/2014/main" id="{6EA834D2-D978-4320-9D23-D684ABE8C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82" y="348293"/>
            <a:ext cx="1079746" cy="1346507"/>
          </a:xfrm>
          <a:prstGeom prst="rect">
            <a:avLst/>
          </a:prstGeom>
        </p:spPr>
      </p:pic>
      <p:sp>
        <p:nvSpPr>
          <p:cNvPr id="5" name="TextBox 4">
            <a:extLst>
              <a:ext uri="{FF2B5EF4-FFF2-40B4-BE49-F238E27FC236}">
                <a16:creationId xmlns:a16="http://schemas.microsoft.com/office/drawing/2014/main" id="{ABB15BAB-B236-4FD7-874D-ECFDC7115B65}"/>
              </a:ext>
            </a:extLst>
          </p:cNvPr>
          <p:cNvSpPr txBox="1"/>
          <p:nvPr/>
        </p:nvSpPr>
        <p:spPr>
          <a:xfrm>
            <a:off x="1804928" y="636825"/>
            <a:ext cx="4452501" cy="769441"/>
          </a:xfrm>
          <a:prstGeom prst="rect">
            <a:avLst/>
          </a:prstGeom>
          <a:noFill/>
        </p:spPr>
        <p:txBody>
          <a:bodyPr wrap="none" rtlCol="0">
            <a:spAutoFit/>
          </a:bodyPr>
          <a:lstStyle/>
          <a:p>
            <a:r>
              <a:rPr lang="en-US" sz="4400" dirty="0"/>
              <a:t>Computer Term:</a:t>
            </a:r>
          </a:p>
        </p:txBody>
      </p:sp>
      <p:sp>
        <p:nvSpPr>
          <p:cNvPr id="6" name="TextBox 5">
            <a:extLst>
              <a:ext uri="{FF2B5EF4-FFF2-40B4-BE49-F238E27FC236}">
                <a16:creationId xmlns:a16="http://schemas.microsoft.com/office/drawing/2014/main" id="{59086A81-9E85-4C20-93A2-672E1227F662}"/>
              </a:ext>
            </a:extLst>
          </p:cNvPr>
          <p:cNvSpPr txBox="1"/>
          <p:nvPr/>
        </p:nvSpPr>
        <p:spPr>
          <a:xfrm>
            <a:off x="1984076" y="2075007"/>
            <a:ext cx="10267267" cy="830997"/>
          </a:xfrm>
          <a:prstGeom prst="rect">
            <a:avLst/>
          </a:prstGeom>
          <a:noFill/>
        </p:spPr>
        <p:txBody>
          <a:bodyPr wrap="square" rtlCol="0" anchor="t">
            <a:spAutoFit/>
          </a:bodyPr>
          <a:lstStyle/>
          <a:p>
            <a:r>
              <a:rPr lang="en-US" sz="4800" dirty="0"/>
              <a:t>PARAMETER</a:t>
            </a:r>
          </a:p>
        </p:txBody>
      </p:sp>
      <p:sp>
        <p:nvSpPr>
          <p:cNvPr id="10" name="TextBox 9">
            <a:extLst>
              <a:ext uri="{FF2B5EF4-FFF2-40B4-BE49-F238E27FC236}">
                <a16:creationId xmlns:a16="http://schemas.microsoft.com/office/drawing/2014/main" id="{82C6B368-233F-4B94-8815-8E512182DCBA}"/>
              </a:ext>
            </a:extLst>
          </p:cNvPr>
          <p:cNvSpPr txBox="1"/>
          <p:nvPr/>
        </p:nvSpPr>
        <p:spPr>
          <a:xfrm>
            <a:off x="1913185" y="3088769"/>
            <a:ext cx="8061374" cy="1569660"/>
          </a:xfrm>
          <a:prstGeom prst="rect">
            <a:avLst/>
          </a:prstGeom>
          <a:noFill/>
        </p:spPr>
        <p:txBody>
          <a:bodyPr wrap="none" rtlCol="0" anchor="t">
            <a:spAutoFit/>
          </a:bodyPr>
          <a:lstStyle/>
          <a:p>
            <a:r>
              <a:rPr lang="en-US" sz="2400" dirty="0"/>
              <a:t>A parameter is a value that we add inside a block. </a:t>
            </a:r>
            <a:endParaRPr lang="en-US"/>
          </a:p>
          <a:p>
            <a:r>
              <a:rPr lang="en-US" sz="2400" dirty="0"/>
              <a:t>This number is passed into the block.  In the example </a:t>
            </a:r>
            <a:endParaRPr lang="en-US" dirty="0"/>
          </a:p>
          <a:p>
            <a:r>
              <a:rPr lang="en-US" sz="2400" dirty="0"/>
              <a:t>block below ‘0’ would be the parameter. Parameters can</a:t>
            </a:r>
            <a:endParaRPr lang="en-US" dirty="0"/>
          </a:p>
          <a:p>
            <a:r>
              <a:rPr lang="en-US" sz="2400" dirty="0"/>
              <a:t>also be referred to as 'ARGUMENTS'</a:t>
            </a:r>
          </a:p>
        </p:txBody>
      </p:sp>
      <p:sp>
        <p:nvSpPr>
          <p:cNvPr id="14" name="TextBox 13">
            <a:extLst>
              <a:ext uri="{FF2B5EF4-FFF2-40B4-BE49-F238E27FC236}">
                <a16:creationId xmlns:a16="http://schemas.microsoft.com/office/drawing/2014/main" id="{42065E02-7513-4845-B322-6C155D1A1954}"/>
              </a:ext>
            </a:extLst>
          </p:cNvPr>
          <p:cNvSpPr txBox="1"/>
          <p:nvPr/>
        </p:nvSpPr>
        <p:spPr>
          <a:xfrm>
            <a:off x="3341447" y="4916944"/>
            <a:ext cx="1932709" cy="800219"/>
          </a:xfrm>
          <a:prstGeom prst="rect">
            <a:avLst/>
          </a:prstGeom>
          <a:noFill/>
        </p:spPr>
        <p:txBody>
          <a:bodyPr wrap="none" rtlCol="0" anchor="t">
            <a:spAutoFit/>
          </a:bodyPr>
          <a:lstStyle/>
          <a:p>
            <a:r>
              <a:rPr lang="en-US" sz="2800" dirty="0"/>
              <a:t>EXAMPLE</a:t>
            </a:r>
            <a:r>
              <a:rPr lang="en-US" dirty="0"/>
              <a:t>: </a:t>
            </a:r>
          </a:p>
          <a:p>
            <a:endParaRPr lang="en-US" dirty="0"/>
          </a:p>
        </p:txBody>
      </p:sp>
      <p:pic>
        <p:nvPicPr>
          <p:cNvPr id="12" name="Picture 11" descr="A picture containing drawing, clock&#10;&#10;Description automatically generated">
            <a:extLst>
              <a:ext uri="{FF2B5EF4-FFF2-40B4-BE49-F238E27FC236}">
                <a16:creationId xmlns:a16="http://schemas.microsoft.com/office/drawing/2014/main" id="{466239E7-BA01-4A0D-AEBC-63E808BD55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324" y="4869734"/>
            <a:ext cx="3358623" cy="693896"/>
          </a:xfrm>
          <a:prstGeom prst="rect">
            <a:avLst/>
          </a:prstGeom>
        </p:spPr>
      </p:pic>
    </p:spTree>
    <p:extLst>
      <p:ext uri="{BB962C8B-B14F-4D97-AF65-F5344CB8AC3E}">
        <p14:creationId xmlns:p14="http://schemas.microsoft.com/office/powerpoint/2010/main" val="3502628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3" name="Picture 2" descr="A screen shot of a computer&#10;&#10;Description automatically generated">
            <a:extLst>
              <a:ext uri="{FF2B5EF4-FFF2-40B4-BE49-F238E27FC236}">
                <a16:creationId xmlns:a16="http://schemas.microsoft.com/office/drawing/2014/main" id="{460F5AA5-499D-493D-BF69-680130C80B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521" y="371475"/>
            <a:ext cx="4637762" cy="5417218"/>
          </a:xfrm>
          <a:prstGeom prst="rect">
            <a:avLst/>
          </a:prstGeom>
        </p:spPr>
      </p:pic>
      <p:sp>
        <p:nvSpPr>
          <p:cNvPr id="8" name="TextBox 7">
            <a:extLst>
              <a:ext uri="{FF2B5EF4-FFF2-40B4-BE49-F238E27FC236}">
                <a16:creationId xmlns:a16="http://schemas.microsoft.com/office/drawing/2014/main" id="{5AEF3772-9316-43EF-8908-7DC46E320CA4}"/>
              </a:ext>
            </a:extLst>
          </p:cNvPr>
          <p:cNvSpPr txBox="1"/>
          <p:nvPr/>
        </p:nvSpPr>
        <p:spPr>
          <a:xfrm>
            <a:off x="5581694" y="3663618"/>
            <a:ext cx="3633431" cy="1954381"/>
          </a:xfrm>
          <a:prstGeom prst="rect">
            <a:avLst/>
          </a:prstGeom>
          <a:noFill/>
        </p:spPr>
        <p:txBody>
          <a:bodyPr wrap="none" rtlCol="0">
            <a:spAutoFit/>
          </a:bodyPr>
          <a:lstStyle/>
          <a:p>
            <a:pPr algn="ctr"/>
            <a:r>
              <a:rPr lang="en-US" sz="2800" dirty="0"/>
              <a:t>Click on either </a:t>
            </a:r>
          </a:p>
          <a:p>
            <a:pPr algn="ctr"/>
            <a:r>
              <a:rPr lang="en-US" sz="2800" dirty="0"/>
              <a:t>the x or y parameter </a:t>
            </a:r>
          </a:p>
          <a:p>
            <a:pPr algn="ctr"/>
            <a:r>
              <a:rPr lang="en-US" sz="2800" dirty="0"/>
              <a:t>and set the position</a:t>
            </a:r>
          </a:p>
          <a:p>
            <a:pPr algn="ctr"/>
            <a:r>
              <a:rPr lang="en-US" sz="2800" dirty="0"/>
              <a:t>of the ‘Hamburger’ </a:t>
            </a:r>
          </a:p>
          <a:p>
            <a:pPr algn="ctr"/>
            <a:endParaRPr lang="en-US" sz="900" dirty="0"/>
          </a:p>
        </p:txBody>
      </p:sp>
      <p:pic>
        <p:nvPicPr>
          <p:cNvPr id="14" name="Picture 13" descr="A screenshot of a cell phone&#10;&#10;Description automatically generated">
            <a:extLst>
              <a:ext uri="{FF2B5EF4-FFF2-40B4-BE49-F238E27FC236}">
                <a16:creationId xmlns:a16="http://schemas.microsoft.com/office/drawing/2014/main" id="{EF1A0C97-A317-4EE1-8ECB-2FE8FB478A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1374" y="277691"/>
            <a:ext cx="4827501" cy="5749050"/>
          </a:xfrm>
          <a:prstGeom prst="rect">
            <a:avLst/>
          </a:prstGeom>
        </p:spPr>
      </p:pic>
      <p:pic>
        <p:nvPicPr>
          <p:cNvPr id="17" name="ijjRhYGnMh">
            <a:hlinkClick r:id="" action="ppaction://media"/>
            <a:extLst>
              <a:ext uri="{FF2B5EF4-FFF2-40B4-BE49-F238E27FC236}">
                <a16:creationId xmlns:a16="http://schemas.microsoft.com/office/drawing/2014/main" id="{A2897B13-8D87-48F3-B792-D5E8B9B93366}"/>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1197083" y="520089"/>
            <a:ext cx="4304948" cy="4908809"/>
          </a:xfrm>
          <a:prstGeom prst="rect">
            <a:avLst/>
          </a:prstGeom>
        </p:spPr>
      </p:pic>
    </p:spTree>
    <p:extLst>
      <p:ext uri="{BB962C8B-B14F-4D97-AF65-F5344CB8AC3E}">
        <p14:creationId xmlns:p14="http://schemas.microsoft.com/office/powerpoint/2010/main" val="338469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34"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7"/>
                </p:tgtEl>
              </p:cMediaNode>
            </p:video>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
                                        </p:tgtEl>
                                      </p:cBhvr>
                                    </p:cmd>
                                  </p:childTnLst>
                                </p:cTn>
                              </p:par>
                            </p:childTnLst>
                          </p:cTn>
                        </p:par>
                      </p:childTnLst>
                    </p:cTn>
                  </p:par>
                </p:childTnLst>
              </p:cTn>
              <p:nextCondLst>
                <p:cond evt="onClick" delay="0">
                  <p:tgtEl>
                    <p:spTgt spid="17"/>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4" name="Picture 3" descr="A picture containing drawing&#10;&#10;Description automatically generated">
            <a:extLst>
              <a:ext uri="{FF2B5EF4-FFF2-40B4-BE49-F238E27FC236}">
                <a16:creationId xmlns:a16="http://schemas.microsoft.com/office/drawing/2014/main" id="{6EA834D2-D978-4320-9D23-D684ABE8C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82" y="348293"/>
            <a:ext cx="1079746" cy="1346507"/>
          </a:xfrm>
          <a:prstGeom prst="rect">
            <a:avLst/>
          </a:prstGeom>
        </p:spPr>
      </p:pic>
      <p:sp>
        <p:nvSpPr>
          <p:cNvPr id="5" name="TextBox 4">
            <a:extLst>
              <a:ext uri="{FF2B5EF4-FFF2-40B4-BE49-F238E27FC236}">
                <a16:creationId xmlns:a16="http://schemas.microsoft.com/office/drawing/2014/main" id="{ABB15BAB-B236-4FD7-874D-ECFDC7115B65}"/>
              </a:ext>
            </a:extLst>
          </p:cNvPr>
          <p:cNvSpPr txBox="1"/>
          <p:nvPr/>
        </p:nvSpPr>
        <p:spPr>
          <a:xfrm>
            <a:off x="1804928" y="636825"/>
            <a:ext cx="4452501" cy="769441"/>
          </a:xfrm>
          <a:prstGeom prst="rect">
            <a:avLst/>
          </a:prstGeom>
          <a:noFill/>
        </p:spPr>
        <p:txBody>
          <a:bodyPr wrap="none" rtlCol="0">
            <a:spAutoFit/>
          </a:bodyPr>
          <a:lstStyle/>
          <a:p>
            <a:r>
              <a:rPr lang="en-US" sz="4400" dirty="0"/>
              <a:t>Computer Term:</a:t>
            </a:r>
          </a:p>
        </p:txBody>
      </p:sp>
      <p:sp>
        <p:nvSpPr>
          <p:cNvPr id="6" name="TextBox 5">
            <a:extLst>
              <a:ext uri="{FF2B5EF4-FFF2-40B4-BE49-F238E27FC236}">
                <a16:creationId xmlns:a16="http://schemas.microsoft.com/office/drawing/2014/main" id="{59086A81-9E85-4C20-93A2-672E1227F662}"/>
              </a:ext>
            </a:extLst>
          </p:cNvPr>
          <p:cNvSpPr txBox="1"/>
          <p:nvPr/>
        </p:nvSpPr>
        <p:spPr>
          <a:xfrm>
            <a:off x="2171880" y="1907662"/>
            <a:ext cx="9893455" cy="830997"/>
          </a:xfrm>
          <a:prstGeom prst="rect">
            <a:avLst/>
          </a:prstGeom>
          <a:noFill/>
        </p:spPr>
        <p:txBody>
          <a:bodyPr wrap="square" rtlCol="0" anchor="t">
            <a:spAutoFit/>
          </a:bodyPr>
          <a:lstStyle/>
          <a:p>
            <a:r>
              <a:rPr lang="en-US" sz="4800" dirty="0"/>
              <a:t>EVENT</a:t>
            </a:r>
          </a:p>
        </p:txBody>
      </p:sp>
      <p:sp>
        <p:nvSpPr>
          <p:cNvPr id="10" name="TextBox 9">
            <a:extLst>
              <a:ext uri="{FF2B5EF4-FFF2-40B4-BE49-F238E27FC236}">
                <a16:creationId xmlns:a16="http://schemas.microsoft.com/office/drawing/2014/main" id="{82C6B368-233F-4B94-8815-8E512182DCBA}"/>
              </a:ext>
            </a:extLst>
          </p:cNvPr>
          <p:cNvSpPr txBox="1"/>
          <p:nvPr/>
        </p:nvSpPr>
        <p:spPr>
          <a:xfrm>
            <a:off x="2180247" y="2855287"/>
            <a:ext cx="8607293" cy="1200329"/>
          </a:xfrm>
          <a:prstGeom prst="rect">
            <a:avLst/>
          </a:prstGeom>
          <a:noFill/>
        </p:spPr>
        <p:txBody>
          <a:bodyPr wrap="none" rtlCol="0" anchor="t">
            <a:spAutoFit/>
          </a:bodyPr>
          <a:lstStyle/>
          <a:p>
            <a:r>
              <a:rPr lang="en-US" sz="2400" dirty="0"/>
              <a:t>An event is an action or occurrence detected by a program. </a:t>
            </a:r>
            <a:endParaRPr lang="en-US" dirty="0"/>
          </a:p>
          <a:p>
            <a:r>
              <a:rPr lang="en-US" sz="2400" dirty="0"/>
              <a:t>Events can be a user action like clicking a button or when </a:t>
            </a:r>
          </a:p>
          <a:p>
            <a:r>
              <a:rPr lang="en-US" sz="2400" dirty="0"/>
              <a:t>Sprites overlap. </a:t>
            </a:r>
            <a:endParaRPr lang="en-US" dirty="0"/>
          </a:p>
        </p:txBody>
      </p:sp>
      <p:sp>
        <p:nvSpPr>
          <p:cNvPr id="14" name="TextBox 13">
            <a:extLst>
              <a:ext uri="{FF2B5EF4-FFF2-40B4-BE49-F238E27FC236}">
                <a16:creationId xmlns:a16="http://schemas.microsoft.com/office/drawing/2014/main" id="{42065E02-7513-4845-B322-6C155D1A1954}"/>
              </a:ext>
            </a:extLst>
          </p:cNvPr>
          <p:cNvSpPr txBox="1"/>
          <p:nvPr/>
        </p:nvSpPr>
        <p:spPr>
          <a:xfrm>
            <a:off x="1479999" y="4573014"/>
            <a:ext cx="2123466" cy="800219"/>
          </a:xfrm>
          <a:prstGeom prst="rect">
            <a:avLst/>
          </a:prstGeom>
          <a:noFill/>
        </p:spPr>
        <p:txBody>
          <a:bodyPr wrap="none" rtlCol="0" anchor="t">
            <a:spAutoFit/>
          </a:bodyPr>
          <a:lstStyle/>
          <a:p>
            <a:r>
              <a:rPr lang="en-US" sz="2800" dirty="0"/>
              <a:t>EXAMPLES</a:t>
            </a:r>
            <a:r>
              <a:rPr lang="en-US" dirty="0"/>
              <a:t>: </a:t>
            </a:r>
          </a:p>
          <a:p>
            <a:endParaRPr lang="en-US" dirty="0"/>
          </a:p>
        </p:txBody>
      </p:sp>
      <p:pic>
        <p:nvPicPr>
          <p:cNvPr id="11" name="Picture 10" descr="A screenshot of a cell phone&#10;&#10;Description automatically generated">
            <a:extLst>
              <a:ext uri="{FF2B5EF4-FFF2-40B4-BE49-F238E27FC236}">
                <a16:creationId xmlns:a16="http://schemas.microsoft.com/office/drawing/2014/main" id="{C679C790-7D73-4933-BBD2-265EC60C9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3465" y="4352807"/>
            <a:ext cx="5562741" cy="1027812"/>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D0D702AA-D6F6-4476-9C72-EEF4752EEB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1267" y="4337177"/>
            <a:ext cx="1590271" cy="1097288"/>
          </a:xfrm>
          <a:prstGeom prst="rect">
            <a:avLst/>
          </a:prstGeom>
        </p:spPr>
      </p:pic>
    </p:spTree>
    <p:extLst>
      <p:ext uri="{BB962C8B-B14F-4D97-AF65-F5344CB8AC3E}">
        <p14:creationId xmlns:p14="http://schemas.microsoft.com/office/powerpoint/2010/main" val="2204749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5" name="TextBox 4">
            <a:extLst>
              <a:ext uri="{FF2B5EF4-FFF2-40B4-BE49-F238E27FC236}">
                <a16:creationId xmlns:a16="http://schemas.microsoft.com/office/drawing/2014/main" id="{39E826AD-67BF-4369-9C8C-21039BC8F185}"/>
              </a:ext>
            </a:extLst>
          </p:cNvPr>
          <p:cNvSpPr txBox="1"/>
          <p:nvPr/>
        </p:nvSpPr>
        <p:spPr>
          <a:xfrm>
            <a:off x="0" y="4747691"/>
            <a:ext cx="12192000" cy="1107996"/>
          </a:xfrm>
          <a:prstGeom prst="rect">
            <a:avLst/>
          </a:prstGeom>
          <a:noFill/>
        </p:spPr>
        <p:txBody>
          <a:bodyPr wrap="square" rtlCol="0">
            <a:spAutoFit/>
          </a:bodyPr>
          <a:lstStyle/>
          <a:p>
            <a:pPr algn="ctr"/>
            <a:r>
              <a:rPr lang="en-US" sz="2800" dirty="0"/>
              <a:t>Grab the                                                  Event block</a:t>
            </a:r>
          </a:p>
          <a:p>
            <a:pPr algn="ctr"/>
            <a:endParaRPr lang="en-US" sz="1000" dirty="0"/>
          </a:p>
          <a:p>
            <a:pPr algn="ctr"/>
            <a:r>
              <a:rPr lang="en-US" sz="2800" dirty="0"/>
              <a:t>drag it into workspace.</a:t>
            </a:r>
          </a:p>
        </p:txBody>
      </p:sp>
      <p:pic>
        <p:nvPicPr>
          <p:cNvPr id="3" name="Picture 2" descr="A picture containing screenshot&#10;&#10;Description automatically generated">
            <a:extLst>
              <a:ext uri="{FF2B5EF4-FFF2-40B4-BE49-F238E27FC236}">
                <a16:creationId xmlns:a16="http://schemas.microsoft.com/office/drawing/2014/main" id="{BCBE3469-6360-4264-8AA8-21759A2CE6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754" y="664198"/>
            <a:ext cx="10278492" cy="348335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BBDA3294-D729-433F-B334-6899E56077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3308" y="4571101"/>
            <a:ext cx="4384355" cy="810085"/>
          </a:xfrm>
          <a:prstGeom prst="rect">
            <a:avLst/>
          </a:prstGeom>
        </p:spPr>
      </p:pic>
    </p:spTree>
    <p:extLst>
      <p:ext uri="{BB962C8B-B14F-4D97-AF65-F5344CB8AC3E}">
        <p14:creationId xmlns:p14="http://schemas.microsoft.com/office/powerpoint/2010/main" val="1395075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8" name="TextBox 7">
            <a:extLst>
              <a:ext uri="{FF2B5EF4-FFF2-40B4-BE49-F238E27FC236}">
                <a16:creationId xmlns:a16="http://schemas.microsoft.com/office/drawing/2014/main" id="{5AEF3772-9316-43EF-8908-7DC46E320CA4}"/>
              </a:ext>
            </a:extLst>
          </p:cNvPr>
          <p:cNvSpPr txBox="1"/>
          <p:nvPr/>
        </p:nvSpPr>
        <p:spPr>
          <a:xfrm>
            <a:off x="6018086" y="2655646"/>
            <a:ext cx="5537542" cy="2492990"/>
          </a:xfrm>
          <a:prstGeom prst="rect">
            <a:avLst/>
          </a:prstGeom>
          <a:noFill/>
        </p:spPr>
        <p:txBody>
          <a:bodyPr wrap="none" rtlCol="0">
            <a:spAutoFit/>
          </a:bodyPr>
          <a:lstStyle/>
          <a:p>
            <a:pPr algn="ctr"/>
            <a:r>
              <a:rPr lang="en-US" sz="2800" dirty="0"/>
              <a:t>Now let’s change the parameters</a:t>
            </a:r>
          </a:p>
          <a:p>
            <a:pPr algn="ctr"/>
            <a:r>
              <a:rPr lang="en-US" sz="2800" dirty="0"/>
              <a:t>inside our ‘overlap’ block.</a:t>
            </a:r>
          </a:p>
          <a:p>
            <a:pPr algn="ctr"/>
            <a:endParaRPr lang="en-US" sz="1600" dirty="0"/>
          </a:p>
          <a:p>
            <a:pPr algn="ctr"/>
            <a:r>
              <a:rPr lang="en-US" sz="2800" dirty="0"/>
              <a:t>We can leave the first kind</a:t>
            </a:r>
          </a:p>
          <a:p>
            <a:pPr algn="ctr"/>
            <a:r>
              <a:rPr lang="en-US" sz="2800" dirty="0"/>
              <a:t>to ‘Player’ but change </a:t>
            </a:r>
          </a:p>
          <a:p>
            <a:pPr algn="ctr"/>
            <a:r>
              <a:rPr lang="en-US" sz="2800" dirty="0"/>
              <a:t>the last kind to ‘Food’</a:t>
            </a:r>
          </a:p>
        </p:txBody>
      </p:sp>
      <p:pic>
        <p:nvPicPr>
          <p:cNvPr id="5" name="Picture 4" descr="A screen shot of a computer&#10;&#10;Description automatically generated">
            <a:extLst>
              <a:ext uri="{FF2B5EF4-FFF2-40B4-BE49-F238E27FC236}">
                <a16:creationId xmlns:a16="http://schemas.microsoft.com/office/drawing/2014/main" id="{9FBCD7F9-5B61-4C32-8940-DD1FD3ACE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60" y="418301"/>
            <a:ext cx="4514171" cy="5287211"/>
          </a:xfrm>
          <a:prstGeom prst="rect">
            <a:avLst/>
          </a:prstGeom>
        </p:spPr>
      </p:pic>
      <p:pic>
        <p:nvPicPr>
          <p:cNvPr id="3" name="Picture 2" descr="A close up of a screen&#10;&#10;Description automatically generated">
            <a:extLst>
              <a:ext uri="{FF2B5EF4-FFF2-40B4-BE49-F238E27FC236}">
                <a16:creationId xmlns:a16="http://schemas.microsoft.com/office/drawing/2014/main" id="{7C4DE497-FD83-4B32-9FA6-7D6A22C99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720" y="1204152"/>
            <a:ext cx="5902499" cy="1155258"/>
          </a:xfrm>
          <a:prstGeom prst="rect">
            <a:avLst/>
          </a:prstGeom>
        </p:spPr>
      </p:pic>
      <p:pic>
        <p:nvPicPr>
          <p:cNvPr id="6" name="Picture 5" descr="A picture containing drawing, shirt&#10;&#10;Description automatically generated">
            <a:extLst>
              <a:ext uri="{FF2B5EF4-FFF2-40B4-BE49-F238E27FC236}">
                <a16:creationId xmlns:a16="http://schemas.microsoft.com/office/drawing/2014/main" id="{2AAEF7C0-E0FD-44E3-8B87-AEDB06AF72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933" y="668344"/>
            <a:ext cx="3972080" cy="2981441"/>
          </a:xfrm>
          <a:prstGeom prst="rect">
            <a:avLst/>
          </a:prstGeom>
        </p:spPr>
      </p:pic>
    </p:spTree>
    <p:extLst>
      <p:ext uri="{BB962C8B-B14F-4D97-AF65-F5344CB8AC3E}">
        <p14:creationId xmlns:p14="http://schemas.microsoft.com/office/powerpoint/2010/main" val="3891279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800" b="0" i="0" u="none" strike="noStrike" kern="1200" cap="all" spc="0" normalizeH="0" baseline="0" noProof="0" dirty="0">
              <a:ln>
                <a:noFill/>
              </a:ln>
              <a:solidFill>
                <a:srgbClr val="FB8C29"/>
              </a:solidFill>
              <a:effectLst/>
              <a:uLnTx/>
              <a:uFillTx/>
              <a:latin typeface="Rockwell" panose="02060603020205020403"/>
              <a:ea typeface="+mn-ea"/>
              <a:cs typeface="+mn-cs"/>
            </a:endParaRPr>
          </a:p>
        </p:txBody>
      </p:sp>
      <p:sp>
        <p:nvSpPr>
          <p:cNvPr id="5" name="TextBox 4">
            <a:extLst>
              <a:ext uri="{FF2B5EF4-FFF2-40B4-BE49-F238E27FC236}">
                <a16:creationId xmlns:a16="http://schemas.microsoft.com/office/drawing/2014/main" id="{39E826AD-67BF-4369-9C8C-21039BC8F185}"/>
              </a:ext>
            </a:extLst>
          </p:cNvPr>
          <p:cNvSpPr txBox="1"/>
          <p:nvPr/>
        </p:nvSpPr>
        <p:spPr>
          <a:xfrm>
            <a:off x="0" y="4388177"/>
            <a:ext cx="12192000" cy="166199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rPr>
              <a:t>Grab the                      block.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Rockwell" panose="020606030202050204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n-US" sz="900" b="0" i="0" u="none" strike="noStrike" kern="1200" cap="none" spc="0" normalizeH="0" baseline="0" noProof="0" dirty="0">
                <a:ln>
                  <a:noFill/>
                </a:ln>
                <a:solidFill>
                  <a:prstClr val="white"/>
                </a:solidFill>
                <a:effectLst/>
                <a:uLnTx/>
                <a:uFillTx/>
                <a:latin typeface="Rockwell" panose="02060603020205020403"/>
                <a:ea typeface="+mn-ea"/>
                <a:cs typeface="+mn-cs"/>
              </a:rPr>
            </a:br>
            <a:r>
              <a:rPr kumimoji="0" lang="en-US" sz="900" b="0" i="0" u="none" strike="noStrike" kern="1200" cap="none" spc="0" normalizeH="0" baseline="0" noProof="0" dirty="0">
                <a:ln>
                  <a:noFill/>
                </a:ln>
                <a:solidFill>
                  <a:prstClr val="white"/>
                </a:solidFill>
                <a:effectLst/>
                <a:uLnTx/>
                <a:uFillTx/>
                <a:latin typeface="Rockwell" panose="02060603020205020403"/>
                <a:ea typeface="+mn-ea"/>
                <a:cs typeface="+mn-cs"/>
              </a:rPr>
              <a:t> </a:t>
            </a:r>
            <a:r>
              <a:rPr lang="en-US" sz="2800" dirty="0">
                <a:solidFill>
                  <a:prstClr val="white"/>
                </a:solidFill>
                <a:latin typeface="Rockwell" panose="02060603020205020403"/>
              </a:rPr>
              <a:t>Put inside our                                              Event block.</a:t>
            </a:r>
            <a:endParaRPr lang="en-US" sz="800" dirty="0">
              <a:solidFill>
                <a:prstClr val="white"/>
              </a:solidFill>
              <a:latin typeface="Rockwell" panose="02060603020205020403"/>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9" name="Picture 8" descr="A picture containing drawing&#10;&#10;Description automatically generated">
            <a:extLst>
              <a:ext uri="{FF2B5EF4-FFF2-40B4-BE49-F238E27FC236}">
                <a16:creationId xmlns:a16="http://schemas.microsoft.com/office/drawing/2014/main" id="{0F17D9EF-2AA8-4179-B1C3-43CAAF2EC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678" y="4403807"/>
            <a:ext cx="1900937" cy="552823"/>
          </a:xfrm>
          <a:prstGeom prst="rect">
            <a:avLst/>
          </a:prstGeom>
        </p:spPr>
      </p:pic>
      <p:pic>
        <p:nvPicPr>
          <p:cNvPr id="3" name="Picture 2" descr="A close up of a screen&#10;&#10;Description automatically generated">
            <a:extLst>
              <a:ext uri="{FF2B5EF4-FFF2-40B4-BE49-F238E27FC236}">
                <a16:creationId xmlns:a16="http://schemas.microsoft.com/office/drawing/2014/main" id="{4B58673A-52D6-4B26-A273-AD673289E9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5942" y="5022067"/>
            <a:ext cx="3962401" cy="775536"/>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BB997F88-E17D-4060-9BD6-3281DB1F35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618" y="597320"/>
            <a:ext cx="10296763" cy="3489542"/>
          </a:xfrm>
          <a:prstGeom prst="rect">
            <a:avLst/>
          </a:prstGeom>
        </p:spPr>
      </p:pic>
    </p:spTree>
    <p:extLst>
      <p:ext uri="{BB962C8B-B14F-4D97-AF65-F5344CB8AC3E}">
        <p14:creationId xmlns:p14="http://schemas.microsoft.com/office/powerpoint/2010/main" val="2424071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8" name="TextBox 7">
            <a:extLst>
              <a:ext uri="{FF2B5EF4-FFF2-40B4-BE49-F238E27FC236}">
                <a16:creationId xmlns:a16="http://schemas.microsoft.com/office/drawing/2014/main" id="{5AEF3772-9316-43EF-8908-7DC46E320CA4}"/>
              </a:ext>
            </a:extLst>
          </p:cNvPr>
          <p:cNvSpPr txBox="1"/>
          <p:nvPr/>
        </p:nvSpPr>
        <p:spPr>
          <a:xfrm>
            <a:off x="6080600" y="2735977"/>
            <a:ext cx="5436425" cy="2431435"/>
          </a:xfrm>
          <a:prstGeom prst="rect">
            <a:avLst/>
          </a:prstGeom>
          <a:noFill/>
        </p:spPr>
        <p:txBody>
          <a:bodyPr wrap="none" rtlCol="0">
            <a:spAutoFit/>
          </a:bodyPr>
          <a:lstStyle/>
          <a:p>
            <a:pPr algn="ctr"/>
            <a:r>
              <a:rPr lang="en-US" sz="2800" dirty="0"/>
              <a:t>We need to create a ‘NEW’ </a:t>
            </a:r>
          </a:p>
          <a:p>
            <a:pPr algn="ctr"/>
            <a:r>
              <a:rPr lang="en-US" sz="2800" dirty="0"/>
              <a:t>variable called ‘</a:t>
            </a:r>
            <a:r>
              <a:rPr lang="en-US" sz="2800" dirty="0" err="1"/>
              <a:t>otherSprite</a:t>
            </a:r>
            <a:r>
              <a:rPr lang="en-US" sz="2800" dirty="0"/>
              <a:t>’ </a:t>
            </a:r>
          </a:p>
          <a:p>
            <a:pPr algn="ctr"/>
            <a:endParaRPr lang="en-US" sz="1200" dirty="0"/>
          </a:p>
          <a:p>
            <a:pPr algn="ctr"/>
            <a:r>
              <a:rPr lang="en-US" sz="2800" dirty="0"/>
              <a:t>This ensures that every time our</a:t>
            </a:r>
          </a:p>
          <a:p>
            <a:pPr algn="ctr"/>
            <a:r>
              <a:rPr lang="en-US" sz="2800" dirty="0"/>
              <a:t>‘Hero’ overlaps the ‘</a:t>
            </a:r>
            <a:r>
              <a:rPr lang="en-US" sz="2800" dirty="0" err="1"/>
              <a:t>otherSprite</a:t>
            </a:r>
            <a:r>
              <a:rPr lang="en-US" sz="2800" dirty="0"/>
              <a:t>’</a:t>
            </a:r>
          </a:p>
          <a:p>
            <a:pPr algn="ctr"/>
            <a:r>
              <a:rPr lang="en-US" sz="2800" dirty="0"/>
              <a:t>that is of kind ‘Food’ we eat it. </a:t>
            </a:r>
          </a:p>
        </p:txBody>
      </p:sp>
      <p:pic>
        <p:nvPicPr>
          <p:cNvPr id="5" name="Picture 4" descr="A screen shot of a computer&#10;&#10;Description automatically generated">
            <a:extLst>
              <a:ext uri="{FF2B5EF4-FFF2-40B4-BE49-F238E27FC236}">
                <a16:creationId xmlns:a16="http://schemas.microsoft.com/office/drawing/2014/main" id="{9FBCD7F9-5B61-4C32-8940-DD1FD3ACED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660" y="418301"/>
            <a:ext cx="4514171" cy="5287211"/>
          </a:xfrm>
          <a:prstGeom prst="rect">
            <a:avLst/>
          </a:prstGeom>
        </p:spPr>
      </p:pic>
      <p:pic>
        <p:nvPicPr>
          <p:cNvPr id="2" name="75y2YeY5IK">
            <a:hlinkClick r:id="" action="ppaction://media"/>
            <a:extLst>
              <a:ext uri="{FF2B5EF4-FFF2-40B4-BE49-F238E27FC236}">
                <a16:creationId xmlns:a16="http://schemas.microsoft.com/office/drawing/2014/main" id="{9F100F59-49F2-442E-BB66-4E53B85CBC31}"/>
              </a:ext>
            </a:extLst>
          </p:cNvPr>
          <p:cNvPicPr>
            <a:picLocks noChangeAspect="1"/>
          </p:cNvPicPr>
          <p:nvPr>
            <a:videoFile r:link="rId1"/>
            <p:extLst>
              <p:ext uri="{DAA4B4D4-6D71-4841-9C94-3DE7FCFB9230}">
                <p14:media xmlns:p14="http://schemas.microsoft.com/office/powerpoint/2010/main" r:embed="rId2">
                  <p14:trim st="2724" end="2555"/>
                </p14:media>
              </p:ext>
            </p:extLst>
          </p:nvPr>
        </p:nvPicPr>
        <p:blipFill>
          <a:blip r:embed="rId6"/>
          <a:stretch>
            <a:fillRect/>
          </a:stretch>
        </p:blipFill>
        <p:spPr>
          <a:xfrm>
            <a:off x="1315204" y="631279"/>
            <a:ext cx="4014887" cy="3034136"/>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D80CDDB9-2F7A-408B-ABE8-982E704AC3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0600" y="1154911"/>
            <a:ext cx="5685265" cy="1293604"/>
          </a:xfrm>
          <a:prstGeom prst="rect">
            <a:avLst/>
          </a:prstGeom>
        </p:spPr>
      </p:pic>
    </p:spTree>
    <p:extLst>
      <p:ext uri="{BB962C8B-B14F-4D97-AF65-F5344CB8AC3E}">
        <p14:creationId xmlns:p14="http://schemas.microsoft.com/office/powerpoint/2010/main" val="41901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9438A82-5C2D-441A-BF11-E4BA71DD5943}"/>
              </a:ext>
            </a:extLst>
          </p:cNvPr>
          <p:cNvSpPr txBox="1"/>
          <p:nvPr/>
        </p:nvSpPr>
        <p:spPr>
          <a:xfrm>
            <a:off x="3165230" y="4759569"/>
            <a:ext cx="5015155" cy="646331"/>
          </a:xfrm>
          <a:prstGeom prst="rect">
            <a:avLst/>
          </a:prstGeom>
          <a:noFill/>
        </p:spPr>
        <p:txBody>
          <a:bodyPr wrap="none" rtlCol="0">
            <a:spAutoFit/>
          </a:bodyPr>
          <a:lstStyle/>
          <a:p>
            <a:r>
              <a:rPr lang="en-US" sz="3600" dirty="0"/>
              <a:t>arcade.makecode.com</a:t>
            </a:r>
          </a:p>
        </p:txBody>
      </p:sp>
      <p:pic>
        <p:nvPicPr>
          <p:cNvPr id="4" name="oE8aju6Y84">
            <a:hlinkClick r:id="" action="ppaction://media"/>
            <a:extLst>
              <a:ext uri="{FF2B5EF4-FFF2-40B4-BE49-F238E27FC236}">
                <a16:creationId xmlns:a16="http://schemas.microsoft.com/office/drawing/2014/main" id="{E781316A-EB6C-4738-B776-C38867E986F1}"/>
              </a:ext>
            </a:extLst>
          </p:cNvPr>
          <p:cNvPicPr>
            <a:picLocks noChangeAspect="1"/>
          </p:cNvPicPr>
          <p:nvPr>
            <a:videoFile r:link="rId1"/>
            <p:extLst>
              <p:ext uri="{DAA4B4D4-6D71-4841-9C94-3DE7FCFB9230}">
                <p14:media xmlns:p14="http://schemas.microsoft.com/office/powerpoint/2010/main" r:embed="rId2">
                  <p14:trim st="4269" end="1393"/>
                </p14:media>
              </p:ext>
            </p:extLst>
          </p:nvPr>
        </p:nvPicPr>
        <p:blipFill>
          <a:blip r:embed="rId5"/>
          <a:stretch>
            <a:fillRect/>
          </a:stretch>
        </p:blipFill>
        <p:spPr>
          <a:xfrm>
            <a:off x="1859233" y="1781909"/>
            <a:ext cx="8792404" cy="2592632"/>
          </a:xfrm>
          <a:prstGeom prst="rect">
            <a:avLst/>
          </a:prstGeom>
        </p:spPr>
      </p:pic>
      <p:sp>
        <p:nvSpPr>
          <p:cNvPr id="8" name="TextBox 7">
            <a:extLst>
              <a:ext uri="{FF2B5EF4-FFF2-40B4-BE49-F238E27FC236}">
                <a16:creationId xmlns:a16="http://schemas.microsoft.com/office/drawing/2014/main" id="{F7D2A43E-8D8A-4C1E-9114-E80A946BBB8B}"/>
              </a:ext>
            </a:extLst>
          </p:cNvPr>
          <p:cNvSpPr txBox="1"/>
          <p:nvPr/>
        </p:nvSpPr>
        <p:spPr>
          <a:xfrm>
            <a:off x="2040242" y="619899"/>
            <a:ext cx="8430385" cy="646331"/>
          </a:xfrm>
          <a:prstGeom prst="rect">
            <a:avLst/>
          </a:prstGeom>
          <a:noFill/>
        </p:spPr>
        <p:txBody>
          <a:bodyPr wrap="none" rtlCol="0">
            <a:spAutoFit/>
          </a:bodyPr>
          <a:lstStyle/>
          <a:p>
            <a:r>
              <a:rPr lang="en-US" sz="3600" dirty="0"/>
              <a:t>Open a web browser and navigate to…</a:t>
            </a:r>
          </a:p>
        </p:txBody>
      </p:sp>
    </p:spTree>
    <p:extLst>
      <p:ext uri="{BB962C8B-B14F-4D97-AF65-F5344CB8AC3E}">
        <p14:creationId xmlns:p14="http://schemas.microsoft.com/office/powerpoint/2010/main" val="19353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3" name="TextBox 2">
            <a:extLst>
              <a:ext uri="{FF2B5EF4-FFF2-40B4-BE49-F238E27FC236}">
                <a16:creationId xmlns:a16="http://schemas.microsoft.com/office/drawing/2014/main" id="{58E4084F-BACC-40F1-97A2-51A539892131}"/>
              </a:ext>
            </a:extLst>
          </p:cNvPr>
          <p:cNvSpPr txBox="1"/>
          <p:nvPr/>
        </p:nvSpPr>
        <p:spPr>
          <a:xfrm>
            <a:off x="0" y="346000"/>
            <a:ext cx="12192000" cy="830997"/>
          </a:xfrm>
          <a:prstGeom prst="rect">
            <a:avLst/>
          </a:prstGeom>
          <a:noFill/>
        </p:spPr>
        <p:txBody>
          <a:bodyPr wrap="square" rtlCol="0">
            <a:spAutoFit/>
          </a:bodyPr>
          <a:lstStyle/>
          <a:p>
            <a:pPr algn="ctr"/>
            <a:r>
              <a:rPr lang="en-US" sz="4800" dirty="0">
                <a:solidFill>
                  <a:srgbClr val="F18100"/>
                </a:solidFill>
                <a:latin typeface="Sneakerhead BTN" panose="020B0904070503040306" pitchFamily="34" charset="0"/>
              </a:rPr>
              <a:t>Hardware Break</a:t>
            </a:r>
          </a:p>
        </p:txBody>
      </p:sp>
      <p:pic>
        <p:nvPicPr>
          <p:cNvPr id="6" name="Picture 5" descr="A circuit board&#10;&#10;Description automatically generated">
            <a:extLst>
              <a:ext uri="{FF2B5EF4-FFF2-40B4-BE49-F238E27FC236}">
                <a16:creationId xmlns:a16="http://schemas.microsoft.com/office/drawing/2014/main" id="{D2903BF5-0DAD-4864-9E1C-C19B8604EB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8209" y="1122681"/>
            <a:ext cx="6955581" cy="4051625"/>
          </a:xfrm>
          <a:prstGeom prst="rect">
            <a:avLst/>
          </a:prstGeom>
        </p:spPr>
      </p:pic>
      <p:sp>
        <p:nvSpPr>
          <p:cNvPr id="9" name="TextBox 8">
            <a:extLst>
              <a:ext uri="{FF2B5EF4-FFF2-40B4-BE49-F238E27FC236}">
                <a16:creationId xmlns:a16="http://schemas.microsoft.com/office/drawing/2014/main" id="{E9AA18B8-A265-40B8-B3A9-7090ECEC0C37}"/>
              </a:ext>
            </a:extLst>
          </p:cNvPr>
          <p:cNvSpPr txBox="1"/>
          <p:nvPr/>
        </p:nvSpPr>
        <p:spPr>
          <a:xfrm>
            <a:off x="-73696" y="5356464"/>
            <a:ext cx="12350730" cy="584775"/>
          </a:xfrm>
          <a:prstGeom prst="rect">
            <a:avLst/>
          </a:prstGeom>
          <a:noFill/>
        </p:spPr>
        <p:txBody>
          <a:bodyPr wrap="square" rtlCol="0" anchor="t">
            <a:spAutoFit/>
          </a:bodyPr>
          <a:lstStyle/>
          <a:p>
            <a:pPr algn="ctr"/>
            <a:r>
              <a:rPr lang="en-US" sz="3200" dirty="0"/>
              <a:t>Now let’s load what we have on to the </a:t>
            </a:r>
            <a:r>
              <a:rPr lang="en-US" sz="3200" dirty="0" err="1"/>
              <a:t>BrainPad</a:t>
            </a:r>
            <a:r>
              <a:rPr lang="en-US" sz="3200" dirty="0"/>
              <a:t>.</a:t>
            </a:r>
          </a:p>
        </p:txBody>
      </p:sp>
      <p:pic>
        <p:nvPicPr>
          <p:cNvPr id="2" name="HLkOtGc8Qs">
            <a:hlinkClick r:id="" action="ppaction://media"/>
            <a:extLst>
              <a:ext uri="{FF2B5EF4-FFF2-40B4-BE49-F238E27FC236}">
                <a16:creationId xmlns:a16="http://schemas.microsoft.com/office/drawing/2014/main" id="{90F907AA-5E9C-418C-9443-1489F02745D7}"/>
              </a:ext>
            </a:extLst>
          </p:cNvPr>
          <p:cNvPicPr>
            <a:picLocks noChangeAspect="1"/>
          </p:cNvPicPr>
          <p:nvPr>
            <a:videoFile r:link="rId1"/>
            <p:extLst>
              <p:ext uri="{DAA4B4D4-6D71-4841-9C94-3DE7FCFB9230}">
                <p14:media xmlns:p14="http://schemas.microsoft.com/office/powerpoint/2010/main" r:embed="rId2">
                  <p14:trim st="1308" end="3277"/>
                </p14:media>
              </p:ext>
            </p:extLst>
          </p:nvPr>
        </p:nvPicPr>
        <p:blipFill>
          <a:blip r:embed="rId7"/>
          <a:stretch>
            <a:fillRect/>
          </a:stretch>
        </p:blipFill>
        <p:spPr>
          <a:xfrm>
            <a:off x="4773602" y="1856735"/>
            <a:ext cx="2533783" cy="1964988"/>
          </a:xfrm>
          <a:prstGeom prst="rect">
            <a:avLst/>
          </a:prstGeom>
        </p:spPr>
      </p:pic>
    </p:spTree>
    <p:extLst>
      <p:ext uri="{BB962C8B-B14F-4D97-AF65-F5344CB8AC3E}">
        <p14:creationId xmlns:p14="http://schemas.microsoft.com/office/powerpoint/2010/main" val="267375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9" name="TextBox 8">
            <a:extLst>
              <a:ext uri="{FF2B5EF4-FFF2-40B4-BE49-F238E27FC236}">
                <a16:creationId xmlns:a16="http://schemas.microsoft.com/office/drawing/2014/main" id="{E9AA18B8-A265-40B8-B3A9-7090ECEC0C37}"/>
              </a:ext>
            </a:extLst>
          </p:cNvPr>
          <p:cNvSpPr txBox="1"/>
          <p:nvPr/>
        </p:nvSpPr>
        <p:spPr>
          <a:xfrm>
            <a:off x="-158730" y="2113445"/>
            <a:ext cx="12350730" cy="2123658"/>
          </a:xfrm>
          <a:prstGeom prst="rect">
            <a:avLst/>
          </a:prstGeom>
          <a:noFill/>
        </p:spPr>
        <p:txBody>
          <a:bodyPr wrap="square" rtlCol="0" anchor="t">
            <a:spAutoFit/>
          </a:bodyPr>
          <a:lstStyle/>
          <a:p>
            <a:pPr algn="ctr"/>
            <a:r>
              <a:rPr lang="en-US" sz="6600" dirty="0"/>
              <a:t>EXTRA</a:t>
            </a:r>
          </a:p>
          <a:p>
            <a:pPr algn="ctr"/>
            <a:r>
              <a:rPr lang="en-US" sz="6600" dirty="0"/>
              <a:t>CREDIT</a:t>
            </a:r>
          </a:p>
        </p:txBody>
      </p:sp>
    </p:spTree>
    <p:extLst>
      <p:ext uri="{BB962C8B-B14F-4D97-AF65-F5344CB8AC3E}">
        <p14:creationId xmlns:p14="http://schemas.microsoft.com/office/powerpoint/2010/main" val="163532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4" name="Picture 3" descr="A picture containing drawing&#10;&#10;Description automatically generated">
            <a:extLst>
              <a:ext uri="{FF2B5EF4-FFF2-40B4-BE49-F238E27FC236}">
                <a16:creationId xmlns:a16="http://schemas.microsoft.com/office/drawing/2014/main" id="{6EA834D2-D978-4320-9D23-D684ABE8C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82" y="348293"/>
            <a:ext cx="1079746" cy="1346507"/>
          </a:xfrm>
          <a:prstGeom prst="rect">
            <a:avLst/>
          </a:prstGeom>
        </p:spPr>
      </p:pic>
      <p:sp>
        <p:nvSpPr>
          <p:cNvPr id="5" name="TextBox 4">
            <a:extLst>
              <a:ext uri="{FF2B5EF4-FFF2-40B4-BE49-F238E27FC236}">
                <a16:creationId xmlns:a16="http://schemas.microsoft.com/office/drawing/2014/main" id="{ABB15BAB-B236-4FD7-874D-ECFDC7115B65}"/>
              </a:ext>
            </a:extLst>
          </p:cNvPr>
          <p:cNvSpPr txBox="1"/>
          <p:nvPr/>
        </p:nvSpPr>
        <p:spPr>
          <a:xfrm>
            <a:off x="1804928" y="636825"/>
            <a:ext cx="4246675" cy="769441"/>
          </a:xfrm>
          <a:prstGeom prst="rect">
            <a:avLst/>
          </a:prstGeom>
          <a:noFill/>
        </p:spPr>
        <p:txBody>
          <a:bodyPr wrap="none" rtlCol="0">
            <a:spAutoFit/>
          </a:bodyPr>
          <a:lstStyle/>
          <a:p>
            <a:r>
              <a:rPr lang="en-US" sz="4400" dirty="0"/>
              <a:t>Code to Blocks:</a:t>
            </a:r>
          </a:p>
        </p:txBody>
      </p:sp>
      <p:sp>
        <p:nvSpPr>
          <p:cNvPr id="6" name="TextBox 5">
            <a:extLst>
              <a:ext uri="{FF2B5EF4-FFF2-40B4-BE49-F238E27FC236}">
                <a16:creationId xmlns:a16="http://schemas.microsoft.com/office/drawing/2014/main" id="{59086A81-9E85-4C20-93A2-672E1227F662}"/>
              </a:ext>
            </a:extLst>
          </p:cNvPr>
          <p:cNvSpPr txBox="1"/>
          <p:nvPr/>
        </p:nvSpPr>
        <p:spPr>
          <a:xfrm>
            <a:off x="2080057" y="1544662"/>
            <a:ext cx="7699585" cy="584775"/>
          </a:xfrm>
          <a:prstGeom prst="rect">
            <a:avLst/>
          </a:prstGeom>
          <a:noFill/>
        </p:spPr>
        <p:txBody>
          <a:bodyPr wrap="square" rtlCol="0" anchor="t">
            <a:spAutoFit/>
          </a:bodyPr>
          <a:lstStyle/>
          <a:p>
            <a:r>
              <a:rPr lang="en-US" sz="3200" dirty="0"/>
              <a:t>JavaScript:</a:t>
            </a:r>
          </a:p>
        </p:txBody>
      </p:sp>
      <p:sp>
        <p:nvSpPr>
          <p:cNvPr id="11" name="TextBox 10">
            <a:extLst>
              <a:ext uri="{FF2B5EF4-FFF2-40B4-BE49-F238E27FC236}">
                <a16:creationId xmlns:a16="http://schemas.microsoft.com/office/drawing/2014/main" id="{CECE78F3-E9D6-4E3F-9262-C3FA1C1AA858}"/>
              </a:ext>
            </a:extLst>
          </p:cNvPr>
          <p:cNvSpPr txBox="1"/>
          <p:nvPr/>
        </p:nvSpPr>
        <p:spPr>
          <a:xfrm>
            <a:off x="2080057" y="3365947"/>
            <a:ext cx="7699585" cy="584775"/>
          </a:xfrm>
          <a:prstGeom prst="rect">
            <a:avLst/>
          </a:prstGeom>
          <a:noFill/>
        </p:spPr>
        <p:txBody>
          <a:bodyPr wrap="square" rtlCol="0" anchor="t">
            <a:spAutoFit/>
          </a:bodyPr>
          <a:lstStyle/>
          <a:p>
            <a:r>
              <a:rPr lang="en-US" sz="3200" dirty="0"/>
              <a:t>Block:</a:t>
            </a:r>
          </a:p>
        </p:txBody>
      </p:sp>
      <p:pic>
        <p:nvPicPr>
          <p:cNvPr id="3" name="Picture 2" descr="A black and red text&#10;&#10;Description automatically generated">
            <a:extLst>
              <a:ext uri="{FF2B5EF4-FFF2-40B4-BE49-F238E27FC236}">
                <a16:creationId xmlns:a16="http://schemas.microsoft.com/office/drawing/2014/main" id="{8EF48ECF-7CBD-4A94-B37D-C6E31E4721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4443" y="2262603"/>
            <a:ext cx="5587301" cy="87619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8A638789-CD8C-48A0-8347-7F9F3ED38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5353" y="3950722"/>
            <a:ext cx="6082158" cy="2038465"/>
          </a:xfrm>
          <a:prstGeom prst="rect">
            <a:avLst/>
          </a:prstGeom>
        </p:spPr>
      </p:pic>
    </p:spTree>
    <p:extLst>
      <p:ext uri="{BB962C8B-B14F-4D97-AF65-F5344CB8AC3E}">
        <p14:creationId xmlns:p14="http://schemas.microsoft.com/office/powerpoint/2010/main" val="22200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4" name="Picture 3" descr="A picture containing drawing&#10;&#10;Description automatically generated">
            <a:extLst>
              <a:ext uri="{FF2B5EF4-FFF2-40B4-BE49-F238E27FC236}">
                <a16:creationId xmlns:a16="http://schemas.microsoft.com/office/drawing/2014/main" id="{6EA834D2-D978-4320-9D23-D684ABE8C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82" y="348293"/>
            <a:ext cx="1079746" cy="1346507"/>
          </a:xfrm>
          <a:prstGeom prst="rect">
            <a:avLst/>
          </a:prstGeom>
        </p:spPr>
      </p:pic>
      <p:sp>
        <p:nvSpPr>
          <p:cNvPr id="5" name="TextBox 4">
            <a:extLst>
              <a:ext uri="{FF2B5EF4-FFF2-40B4-BE49-F238E27FC236}">
                <a16:creationId xmlns:a16="http://schemas.microsoft.com/office/drawing/2014/main" id="{ABB15BAB-B236-4FD7-874D-ECFDC7115B65}"/>
              </a:ext>
            </a:extLst>
          </p:cNvPr>
          <p:cNvSpPr txBox="1"/>
          <p:nvPr/>
        </p:nvSpPr>
        <p:spPr>
          <a:xfrm>
            <a:off x="1804928" y="636825"/>
            <a:ext cx="4246675" cy="769441"/>
          </a:xfrm>
          <a:prstGeom prst="rect">
            <a:avLst/>
          </a:prstGeom>
          <a:noFill/>
        </p:spPr>
        <p:txBody>
          <a:bodyPr wrap="none" rtlCol="0">
            <a:spAutoFit/>
          </a:bodyPr>
          <a:lstStyle/>
          <a:p>
            <a:r>
              <a:rPr lang="en-US" sz="4400" dirty="0"/>
              <a:t>Code to Blocks:</a:t>
            </a:r>
          </a:p>
        </p:txBody>
      </p:sp>
      <p:sp>
        <p:nvSpPr>
          <p:cNvPr id="6" name="TextBox 5">
            <a:extLst>
              <a:ext uri="{FF2B5EF4-FFF2-40B4-BE49-F238E27FC236}">
                <a16:creationId xmlns:a16="http://schemas.microsoft.com/office/drawing/2014/main" id="{59086A81-9E85-4C20-93A2-672E1227F662}"/>
              </a:ext>
            </a:extLst>
          </p:cNvPr>
          <p:cNvSpPr txBox="1"/>
          <p:nvPr/>
        </p:nvSpPr>
        <p:spPr>
          <a:xfrm>
            <a:off x="2080057" y="1544662"/>
            <a:ext cx="7699585" cy="584775"/>
          </a:xfrm>
          <a:prstGeom prst="rect">
            <a:avLst/>
          </a:prstGeom>
          <a:noFill/>
        </p:spPr>
        <p:txBody>
          <a:bodyPr wrap="square" rtlCol="0" anchor="t">
            <a:spAutoFit/>
          </a:bodyPr>
          <a:lstStyle/>
          <a:p>
            <a:r>
              <a:rPr lang="en-US" sz="3200" dirty="0"/>
              <a:t>JavaScript:</a:t>
            </a:r>
          </a:p>
        </p:txBody>
      </p:sp>
      <p:sp>
        <p:nvSpPr>
          <p:cNvPr id="11" name="TextBox 10">
            <a:extLst>
              <a:ext uri="{FF2B5EF4-FFF2-40B4-BE49-F238E27FC236}">
                <a16:creationId xmlns:a16="http://schemas.microsoft.com/office/drawing/2014/main" id="{CECE78F3-E9D6-4E3F-9262-C3FA1C1AA858}"/>
              </a:ext>
            </a:extLst>
          </p:cNvPr>
          <p:cNvSpPr txBox="1"/>
          <p:nvPr/>
        </p:nvSpPr>
        <p:spPr>
          <a:xfrm>
            <a:off x="2080057" y="3365947"/>
            <a:ext cx="7699585" cy="584775"/>
          </a:xfrm>
          <a:prstGeom prst="rect">
            <a:avLst/>
          </a:prstGeom>
          <a:noFill/>
        </p:spPr>
        <p:txBody>
          <a:bodyPr wrap="square" rtlCol="0" anchor="t">
            <a:spAutoFit/>
          </a:bodyPr>
          <a:lstStyle/>
          <a:p>
            <a:r>
              <a:rPr lang="en-US" sz="3200" dirty="0"/>
              <a:t>Block:</a:t>
            </a:r>
          </a:p>
        </p:txBody>
      </p:sp>
      <p:pic>
        <p:nvPicPr>
          <p:cNvPr id="9" name="Picture 8">
            <a:extLst>
              <a:ext uri="{FF2B5EF4-FFF2-40B4-BE49-F238E27FC236}">
                <a16:creationId xmlns:a16="http://schemas.microsoft.com/office/drawing/2014/main" id="{53036483-F461-4F9E-A4BD-56AB6CFEC1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0955" y="2433608"/>
            <a:ext cx="5957787" cy="714935"/>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31AFA05B-DFC7-4D43-89F1-0BF384ACE8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8587" y="4068951"/>
            <a:ext cx="6146032" cy="1415332"/>
          </a:xfrm>
          <a:prstGeom prst="rect">
            <a:avLst/>
          </a:prstGeom>
        </p:spPr>
      </p:pic>
    </p:spTree>
    <p:extLst>
      <p:ext uri="{BB962C8B-B14F-4D97-AF65-F5344CB8AC3E}">
        <p14:creationId xmlns:p14="http://schemas.microsoft.com/office/powerpoint/2010/main" val="49385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4" name="Picture 3" descr="A picture containing drawing&#10;&#10;Description automatically generated">
            <a:extLst>
              <a:ext uri="{FF2B5EF4-FFF2-40B4-BE49-F238E27FC236}">
                <a16:creationId xmlns:a16="http://schemas.microsoft.com/office/drawing/2014/main" id="{6EA834D2-D978-4320-9D23-D684ABE8C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82" y="348293"/>
            <a:ext cx="1079746" cy="1346507"/>
          </a:xfrm>
          <a:prstGeom prst="rect">
            <a:avLst/>
          </a:prstGeom>
        </p:spPr>
      </p:pic>
      <p:sp>
        <p:nvSpPr>
          <p:cNvPr id="5" name="TextBox 4">
            <a:extLst>
              <a:ext uri="{FF2B5EF4-FFF2-40B4-BE49-F238E27FC236}">
                <a16:creationId xmlns:a16="http://schemas.microsoft.com/office/drawing/2014/main" id="{ABB15BAB-B236-4FD7-874D-ECFDC7115B65}"/>
              </a:ext>
            </a:extLst>
          </p:cNvPr>
          <p:cNvSpPr txBox="1"/>
          <p:nvPr/>
        </p:nvSpPr>
        <p:spPr>
          <a:xfrm>
            <a:off x="1804928" y="636825"/>
            <a:ext cx="4246675" cy="769441"/>
          </a:xfrm>
          <a:prstGeom prst="rect">
            <a:avLst/>
          </a:prstGeom>
          <a:noFill/>
        </p:spPr>
        <p:txBody>
          <a:bodyPr wrap="none" rtlCol="0">
            <a:spAutoFit/>
          </a:bodyPr>
          <a:lstStyle/>
          <a:p>
            <a:r>
              <a:rPr lang="en-US" sz="4400" dirty="0"/>
              <a:t>Code to Blocks:</a:t>
            </a:r>
          </a:p>
        </p:txBody>
      </p:sp>
      <p:sp>
        <p:nvSpPr>
          <p:cNvPr id="6" name="TextBox 5">
            <a:extLst>
              <a:ext uri="{FF2B5EF4-FFF2-40B4-BE49-F238E27FC236}">
                <a16:creationId xmlns:a16="http://schemas.microsoft.com/office/drawing/2014/main" id="{59086A81-9E85-4C20-93A2-672E1227F662}"/>
              </a:ext>
            </a:extLst>
          </p:cNvPr>
          <p:cNvSpPr txBox="1"/>
          <p:nvPr/>
        </p:nvSpPr>
        <p:spPr>
          <a:xfrm>
            <a:off x="2080057" y="1544662"/>
            <a:ext cx="7699585" cy="584775"/>
          </a:xfrm>
          <a:prstGeom prst="rect">
            <a:avLst/>
          </a:prstGeom>
          <a:noFill/>
        </p:spPr>
        <p:txBody>
          <a:bodyPr wrap="square" rtlCol="0" anchor="t">
            <a:spAutoFit/>
          </a:bodyPr>
          <a:lstStyle/>
          <a:p>
            <a:r>
              <a:rPr lang="en-US" sz="3200" dirty="0"/>
              <a:t>JavaScript:</a:t>
            </a:r>
          </a:p>
        </p:txBody>
      </p:sp>
      <p:sp>
        <p:nvSpPr>
          <p:cNvPr id="11" name="TextBox 10">
            <a:extLst>
              <a:ext uri="{FF2B5EF4-FFF2-40B4-BE49-F238E27FC236}">
                <a16:creationId xmlns:a16="http://schemas.microsoft.com/office/drawing/2014/main" id="{CECE78F3-E9D6-4E3F-9262-C3FA1C1AA858}"/>
              </a:ext>
            </a:extLst>
          </p:cNvPr>
          <p:cNvSpPr txBox="1"/>
          <p:nvPr/>
        </p:nvSpPr>
        <p:spPr>
          <a:xfrm>
            <a:off x="2080057" y="3365947"/>
            <a:ext cx="7699585" cy="584775"/>
          </a:xfrm>
          <a:prstGeom prst="rect">
            <a:avLst/>
          </a:prstGeom>
          <a:noFill/>
        </p:spPr>
        <p:txBody>
          <a:bodyPr wrap="square" rtlCol="0" anchor="t">
            <a:spAutoFit/>
          </a:bodyPr>
          <a:lstStyle/>
          <a:p>
            <a:r>
              <a:rPr lang="en-US" sz="3200" dirty="0"/>
              <a:t>Block:</a:t>
            </a:r>
          </a:p>
        </p:txBody>
      </p:sp>
      <p:pic>
        <p:nvPicPr>
          <p:cNvPr id="3" name="Picture 2">
            <a:extLst>
              <a:ext uri="{FF2B5EF4-FFF2-40B4-BE49-F238E27FC236}">
                <a16:creationId xmlns:a16="http://schemas.microsoft.com/office/drawing/2014/main" id="{571992EC-C284-4B6D-881D-BAE6CA2FC3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5250" y="2296914"/>
            <a:ext cx="9461500" cy="901556"/>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6507F1FA-B073-49A0-90B5-FF33C59874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5303" y="3950722"/>
            <a:ext cx="7861394" cy="1788752"/>
          </a:xfrm>
          <a:prstGeom prst="rect">
            <a:avLst/>
          </a:prstGeom>
        </p:spPr>
      </p:pic>
    </p:spTree>
    <p:extLst>
      <p:ext uri="{BB962C8B-B14F-4D97-AF65-F5344CB8AC3E}">
        <p14:creationId xmlns:p14="http://schemas.microsoft.com/office/powerpoint/2010/main" val="313302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7DE5115-89C8-4B9C-B0E8-78A15C20C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A6402E2-72CC-4683-9B83-11265402E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A screenshot of a social media post&#10;&#10;Description automatically generated">
            <a:extLst>
              <a:ext uri="{FF2B5EF4-FFF2-40B4-BE49-F238E27FC236}">
                <a16:creationId xmlns:a16="http://schemas.microsoft.com/office/drawing/2014/main" id="{FAB10D00-6661-4F95-9013-A65B78D53008}"/>
              </a:ext>
            </a:extLst>
          </p:cNvPr>
          <p:cNvPicPr>
            <a:picLocks noChangeAspect="1"/>
          </p:cNvPicPr>
          <p:nvPr/>
        </p:nvPicPr>
        <p:blipFill rotWithShape="1">
          <a:blip r:embed="rId4">
            <a:extLst>
              <a:ext uri="{28A0092B-C50C-407E-A947-70E740481C1C}">
                <a14:useLocalDpi xmlns:a14="http://schemas.microsoft.com/office/drawing/2010/main" val="0"/>
              </a:ext>
            </a:extLst>
          </a:blip>
          <a:srcRect r="1" b="12129"/>
          <a:stretch/>
        </p:blipFill>
        <p:spPr>
          <a:xfrm>
            <a:off x="1830269" y="1038578"/>
            <a:ext cx="8577126" cy="4088737"/>
          </a:xfrm>
          <a:prstGeom prst="rect">
            <a:avLst/>
          </a:prstGeom>
        </p:spPr>
      </p:pic>
    </p:spTree>
    <p:extLst>
      <p:ext uri="{BB962C8B-B14F-4D97-AF65-F5344CB8AC3E}">
        <p14:creationId xmlns:p14="http://schemas.microsoft.com/office/powerpoint/2010/main" val="169585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7DE5115-89C8-4B9C-B0E8-78A15C20C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A6402E2-72CC-4683-9B83-11265402E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4730D312-E9C8-4BC1-97C7-2F57777A7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4603" y="786509"/>
            <a:ext cx="8622792" cy="4594414"/>
          </a:xfrm>
          <a:prstGeom prst="rect">
            <a:avLst/>
          </a:prstGeom>
        </p:spPr>
      </p:pic>
    </p:spTree>
    <p:extLst>
      <p:ext uri="{BB962C8B-B14F-4D97-AF65-F5344CB8AC3E}">
        <p14:creationId xmlns:p14="http://schemas.microsoft.com/office/powerpoint/2010/main" val="3057085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4B17B-8123-4D6E-9575-A3A3024CBDC9}"/>
              </a:ext>
            </a:extLst>
          </p:cNvPr>
          <p:cNvSpPr>
            <a:spLocks noGrp="1"/>
          </p:cNvSpPr>
          <p:nvPr>
            <p:ph type="title"/>
          </p:nvPr>
        </p:nvSpPr>
        <p:spPr>
          <a:xfrm>
            <a:off x="-448892" y="1119488"/>
            <a:ext cx="4470250" cy="1049235"/>
          </a:xfrm>
        </p:spPr>
        <p:txBody>
          <a:bodyPr/>
          <a:lstStyle/>
          <a:p>
            <a:r>
              <a:rPr lang="en-US" dirty="0">
                <a:latin typeface="Sneakerhead BTN" panose="020B0904070503040306" pitchFamily="34" charset="0"/>
                <a:cs typeface="Calibri Light"/>
              </a:rPr>
              <a:t>DESIGN SURFACE</a:t>
            </a:r>
            <a:endParaRPr lang="en-US" dirty="0">
              <a:latin typeface="Sneakerhead BTN" panose="020B0904070503040306" pitchFamily="34" charset="0"/>
            </a:endParaRPr>
          </a:p>
        </p:txBody>
      </p:sp>
      <p:sp>
        <p:nvSpPr>
          <p:cNvPr id="6" name="TextBox 5">
            <a:extLst>
              <a:ext uri="{FF2B5EF4-FFF2-40B4-BE49-F238E27FC236}">
                <a16:creationId xmlns:a16="http://schemas.microsoft.com/office/drawing/2014/main" id="{712F506B-CE74-4FE0-ABE6-3FFBC72F0416}"/>
              </a:ext>
            </a:extLst>
          </p:cNvPr>
          <p:cNvSpPr txBox="1"/>
          <p:nvPr/>
        </p:nvSpPr>
        <p:spPr>
          <a:xfrm>
            <a:off x="398475" y="2936270"/>
            <a:ext cx="703810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dirty="0">
                <a:latin typeface="+mj-lt"/>
                <a:cs typeface="Kalinga" panose="020B0802040204020203" pitchFamily="34" charset="0"/>
              </a:rPr>
              <a:t>Online Simulator</a:t>
            </a:r>
          </a:p>
          <a:p>
            <a:pPr marL="285750" indent="-285750">
              <a:buFont typeface="Wingdings"/>
              <a:buChar char="§"/>
            </a:pPr>
            <a:r>
              <a:rPr lang="en-US" dirty="0">
                <a:latin typeface="+mj-lt"/>
                <a:cs typeface="Kalinga" panose="020B0802040204020203" pitchFamily="34" charset="0"/>
              </a:rPr>
              <a:t>Block Menu</a:t>
            </a:r>
          </a:p>
          <a:p>
            <a:pPr marL="285750" indent="-285750">
              <a:buFont typeface="Wingdings"/>
              <a:buChar char="§"/>
            </a:pPr>
            <a:r>
              <a:rPr lang="en-US" dirty="0">
                <a:latin typeface="+mj-lt"/>
                <a:cs typeface="Kalinga" panose="020B0802040204020203" pitchFamily="34" charset="0"/>
              </a:rPr>
              <a:t>Design Canvas</a:t>
            </a:r>
          </a:p>
          <a:p>
            <a:pPr marL="285750" indent="-285750">
              <a:buFont typeface="Wingdings"/>
              <a:buChar char="§"/>
            </a:pPr>
            <a:r>
              <a:rPr lang="en-US" dirty="0">
                <a:latin typeface="+mj-lt"/>
                <a:cs typeface="Kalinga" panose="020B0802040204020203" pitchFamily="34" charset="0"/>
              </a:rPr>
              <a:t>Download (for later)</a:t>
            </a:r>
          </a:p>
          <a:p>
            <a:pPr marL="285750" indent="-285750">
              <a:buFont typeface="Wingdings"/>
              <a:buChar char="§"/>
            </a:pPr>
            <a:r>
              <a:rPr lang="en-US" dirty="0">
                <a:latin typeface="+mj-lt"/>
                <a:cs typeface="Kalinga" panose="020B0802040204020203" pitchFamily="34" charset="0"/>
              </a:rPr>
              <a:t>Undo/Redo &amp; Zoom</a:t>
            </a:r>
          </a:p>
          <a:p>
            <a:pPr marL="285750" indent="-285750">
              <a:buFont typeface="Wingdings"/>
              <a:buChar char="§"/>
            </a:pPr>
            <a:endParaRPr lang="en-US" dirty="0"/>
          </a:p>
        </p:txBody>
      </p:sp>
      <p:pic>
        <p:nvPicPr>
          <p:cNvPr id="10" name="Picture 9" descr="A screenshot of a cell phone&#10;&#10;Description automatically generated">
            <a:extLst>
              <a:ext uri="{FF2B5EF4-FFF2-40B4-BE49-F238E27FC236}">
                <a16:creationId xmlns:a16="http://schemas.microsoft.com/office/drawing/2014/main" id="{3680B8D4-DA8E-402D-AD52-8DB02C6B5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630" y="695569"/>
            <a:ext cx="8431192" cy="4566897"/>
          </a:xfrm>
          <a:prstGeom prst="rect">
            <a:avLst/>
          </a:prstGeom>
        </p:spPr>
      </p:pic>
      <p:sp>
        <p:nvSpPr>
          <p:cNvPr id="12" name="Arrow: Left 11">
            <a:extLst>
              <a:ext uri="{FF2B5EF4-FFF2-40B4-BE49-F238E27FC236}">
                <a16:creationId xmlns:a16="http://schemas.microsoft.com/office/drawing/2014/main" id="{EF5C9B52-6F3B-42EE-AC2D-366848FA9DBC}"/>
              </a:ext>
            </a:extLst>
          </p:cNvPr>
          <p:cNvSpPr/>
          <p:nvPr/>
        </p:nvSpPr>
        <p:spPr>
          <a:xfrm>
            <a:off x="5780260" y="1986490"/>
            <a:ext cx="2959413" cy="5342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neakerhead BTN" panose="020B0904070503040306" pitchFamily="34" charset="0"/>
              </a:rPr>
              <a:t>Online Simulator</a:t>
            </a:r>
          </a:p>
        </p:txBody>
      </p:sp>
      <p:sp>
        <p:nvSpPr>
          <p:cNvPr id="13" name="TextBox 12">
            <a:extLst>
              <a:ext uri="{FF2B5EF4-FFF2-40B4-BE49-F238E27FC236}">
                <a16:creationId xmlns:a16="http://schemas.microsoft.com/office/drawing/2014/main" id="{42E81C3B-E37F-4F20-AAE7-A275114C88A1}"/>
              </a:ext>
            </a:extLst>
          </p:cNvPr>
          <p:cNvSpPr txBox="1"/>
          <p:nvPr/>
        </p:nvSpPr>
        <p:spPr>
          <a:xfrm>
            <a:off x="266609" y="2041234"/>
            <a:ext cx="3116238" cy="646331"/>
          </a:xfrm>
          <a:prstGeom prst="rect">
            <a:avLst/>
          </a:prstGeom>
          <a:noFill/>
        </p:spPr>
        <p:txBody>
          <a:bodyPr wrap="none" rtlCol="0">
            <a:spAutoFit/>
          </a:bodyPr>
          <a:lstStyle/>
          <a:p>
            <a:r>
              <a:rPr lang="en-US" dirty="0">
                <a:latin typeface="+mj-lt"/>
                <a:cs typeface="Kalinga" panose="020B0802040204020203" pitchFamily="34" charset="0"/>
              </a:rPr>
              <a:t>This is where the game you </a:t>
            </a:r>
          </a:p>
          <a:p>
            <a:pPr algn="ctr"/>
            <a:r>
              <a:rPr lang="en-US" dirty="0">
                <a:latin typeface="+mj-lt"/>
                <a:cs typeface="Kalinga" panose="020B0802040204020203" pitchFamily="34" charset="0"/>
              </a:rPr>
              <a:t>create will come to life!</a:t>
            </a:r>
          </a:p>
        </p:txBody>
      </p:sp>
      <p:sp>
        <p:nvSpPr>
          <p:cNvPr id="16" name="Arrow: Left 15">
            <a:extLst>
              <a:ext uri="{FF2B5EF4-FFF2-40B4-BE49-F238E27FC236}">
                <a16:creationId xmlns:a16="http://schemas.microsoft.com/office/drawing/2014/main" id="{F57C078C-6FB0-4DCC-A491-A16A9A82A83C}"/>
              </a:ext>
            </a:extLst>
          </p:cNvPr>
          <p:cNvSpPr/>
          <p:nvPr/>
        </p:nvSpPr>
        <p:spPr>
          <a:xfrm>
            <a:off x="6828400" y="2517740"/>
            <a:ext cx="3018506" cy="5342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neakerhead BTN" panose="020B0904070503040306" pitchFamily="34" charset="0"/>
              </a:rPr>
              <a:t>Block Menu</a:t>
            </a:r>
          </a:p>
        </p:txBody>
      </p:sp>
      <p:sp>
        <p:nvSpPr>
          <p:cNvPr id="17" name="Arrow: Left 16">
            <a:extLst>
              <a:ext uri="{FF2B5EF4-FFF2-40B4-BE49-F238E27FC236}">
                <a16:creationId xmlns:a16="http://schemas.microsoft.com/office/drawing/2014/main" id="{48DA3308-FCAA-4CC7-A3AB-42313867C7FF}"/>
              </a:ext>
            </a:extLst>
          </p:cNvPr>
          <p:cNvSpPr/>
          <p:nvPr/>
        </p:nvSpPr>
        <p:spPr>
          <a:xfrm rot="20487155" flipH="1">
            <a:off x="6113793" y="3316094"/>
            <a:ext cx="2586458" cy="5342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neakerhead BTN" panose="020B0904070503040306" pitchFamily="34" charset="0"/>
              </a:rPr>
              <a:t>Design Canvas</a:t>
            </a:r>
          </a:p>
        </p:txBody>
      </p:sp>
      <p:sp>
        <p:nvSpPr>
          <p:cNvPr id="18" name="Arrow: Left 17">
            <a:extLst>
              <a:ext uri="{FF2B5EF4-FFF2-40B4-BE49-F238E27FC236}">
                <a16:creationId xmlns:a16="http://schemas.microsoft.com/office/drawing/2014/main" id="{A026A72A-8189-43FC-876B-1C53A695B2DA}"/>
              </a:ext>
            </a:extLst>
          </p:cNvPr>
          <p:cNvSpPr/>
          <p:nvPr/>
        </p:nvSpPr>
        <p:spPr>
          <a:xfrm rot="20149553">
            <a:off x="5697646" y="3990486"/>
            <a:ext cx="2884360" cy="5342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neakerhead BTN" panose="020B0904070503040306" pitchFamily="34" charset="0"/>
              </a:rPr>
              <a:t>Download</a:t>
            </a:r>
          </a:p>
        </p:txBody>
      </p:sp>
      <p:sp>
        <p:nvSpPr>
          <p:cNvPr id="19" name="Arrow: Left 18">
            <a:extLst>
              <a:ext uri="{FF2B5EF4-FFF2-40B4-BE49-F238E27FC236}">
                <a16:creationId xmlns:a16="http://schemas.microsoft.com/office/drawing/2014/main" id="{2151BF9A-6BE1-4883-B3CE-8193CFF8AED5}"/>
              </a:ext>
            </a:extLst>
          </p:cNvPr>
          <p:cNvSpPr/>
          <p:nvPr/>
        </p:nvSpPr>
        <p:spPr>
          <a:xfrm rot="2147842" flipH="1">
            <a:off x="8858112" y="3757925"/>
            <a:ext cx="2586458" cy="5342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neakerhead BTN" panose="020B0904070503040306" pitchFamily="34" charset="0"/>
              </a:rPr>
              <a:t>Undo/Redo &amp; Zoom</a:t>
            </a:r>
          </a:p>
        </p:txBody>
      </p:sp>
    </p:spTree>
    <p:extLst>
      <p:ext uri="{BB962C8B-B14F-4D97-AF65-F5344CB8AC3E}">
        <p14:creationId xmlns:p14="http://schemas.microsoft.com/office/powerpoint/2010/main" val="73998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4" name="Picture 3" descr="A picture containing drawing&#10;&#10;Description automatically generated">
            <a:extLst>
              <a:ext uri="{FF2B5EF4-FFF2-40B4-BE49-F238E27FC236}">
                <a16:creationId xmlns:a16="http://schemas.microsoft.com/office/drawing/2014/main" id="{6EA834D2-D978-4320-9D23-D684ABE8C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82" y="348293"/>
            <a:ext cx="1079746" cy="1346507"/>
          </a:xfrm>
          <a:prstGeom prst="rect">
            <a:avLst/>
          </a:prstGeom>
        </p:spPr>
      </p:pic>
      <p:sp>
        <p:nvSpPr>
          <p:cNvPr id="5" name="TextBox 4">
            <a:extLst>
              <a:ext uri="{FF2B5EF4-FFF2-40B4-BE49-F238E27FC236}">
                <a16:creationId xmlns:a16="http://schemas.microsoft.com/office/drawing/2014/main" id="{ABB15BAB-B236-4FD7-874D-ECFDC7115B65}"/>
              </a:ext>
            </a:extLst>
          </p:cNvPr>
          <p:cNvSpPr txBox="1"/>
          <p:nvPr/>
        </p:nvSpPr>
        <p:spPr>
          <a:xfrm>
            <a:off x="1804928" y="636825"/>
            <a:ext cx="4452501" cy="769441"/>
          </a:xfrm>
          <a:prstGeom prst="rect">
            <a:avLst/>
          </a:prstGeom>
          <a:noFill/>
        </p:spPr>
        <p:txBody>
          <a:bodyPr wrap="none" rtlCol="0">
            <a:spAutoFit/>
          </a:bodyPr>
          <a:lstStyle/>
          <a:p>
            <a:r>
              <a:rPr lang="en-US" sz="4400" dirty="0"/>
              <a:t>Computer Term:</a:t>
            </a:r>
          </a:p>
        </p:txBody>
      </p:sp>
      <p:sp>
        <p:nvSpPr>
          <p:cNvPr id="6" name="TextBox 5">
            <a:extLst>
              <a:ext uri="{FF2B5EF4-FFF2-40B4-BE49-F238E27FC236}">
                <a16:creationId xmlns:a16="http://schemas.microsoft.com/office/drawing/2014/main" id="{59086A81-9E85-4C20-93A2-672E1227F662}"/>
              </a:ext>
            </a:extLst>
          </p:cNvPr>
          <p:cNvSpPr txBox="1"/>
          <p:nvPr/>
        </p:nvSpPr>
        <p:spPr>
          <a:xfrm>
            <a:off x="2329131" y="1796342"/>
            <a:ext cx="12192000" cy="830997"/>
          </a:xfrm>
          <a:prstGeom prst="rect">
            <a:avLst/>
          </a:prstGeom>
          <a:noFill/>
        </p:spPr>
        <p:txBody>
          <a:bodyPr wrap="square" rtlCol="0" anchor="t">
            <a:spAutoFit/>
          </a:bodyPr>
          <a:lstStyle/>
          <a:p>
            <a:r>
              <a:rPr lang="en-US" sz="4800" dirty="0"/>
              <a:t>SPRITE</a:t>
            </a:r>
          </a:p>
        </p:txBody>
      </p:sp>
      <p:sp>
        <p:nvSpPr>
          <p:cNvPr id="10" name="TextBox 9">
            <a:extLst>
              <a:ext uri="{FF2B5EF4-FFF2-40B4-BE49-F238E27FC236}">
                <a16:creationId xmlns:a16="http://schemas.microsoft.com/office/drawing/2014/main" id="{82C6B368-233F-4B94-8815-8E512182DCBA}"/>
              </a:ext>
            </a:extLst>
          </p:cNvPr>
          <p:cNvSpPr txBox="1"/>
          <p:nvPr/>
        </p:nvSpPr>
        <p:spPr>
          <a:xfrm>
            <a:off x="2332794" y="2823347"/>
            <a:ext cx="7767576" cy="830997"/>
          </a:xfrm>
          <a:prstGeom prst="rect">
            <a:avLst/>
          </a:prstGeom>
          <a:noFill/>
        </p:spPr>
        <p:txBody>
          <a:bodyPr wrap="none" rtlCol="0" anchor="t">
            <a:spAutoFit/>
          </a:bodyPr>
          <a:lstStyle/>
          <a:p>
            <a:r>
              <a:rPr lang="en-US" sz="2400" dirty="0"/>
              <a:t>A sprite is a two-dimensional image that is integrated </a:t>
            </a:r>
            <a:endParaRPr lang="en-US"/>
          </a:p>
          <a:p>
            <a:r>
              <a:rPr lang="en-US" sz="2400" dirty="0"/>
              <a:t>into a larger scene,  most often in a 2D video game. </a:t>
            </a:r>
            <a:endParaRPr lang="en-US" dirty="0"/>
          </a:p>
        </p:txBody>
      </p:sp>
      <p:sp>
        <p:nvSpPr>
          <p:cNvPr id="14" name="TextBox 13">
            <a:extLst>
              <a:ext uri="{FF2B5EF4-FFF2-40B4-BE49-F238E27FC236}">
                <a16:creationId xmlns:a16="http://schemas.microsoft.com/office/drawing/2014/main" id="{42065E02-7513-4845-B322-6C155D1A1954}"/>
              </a:ext>
            </a:extLst>
          </p:cNvPr>
          <p:cNvSpPr txBox="1"/>
          <p:nvPr/>
        </p:nvSpPr>
        <p:spPr>
          <a:xfrm>
            <a:off x="3597223" y="4785117"/>
            <a:ext cx="1932709" cy="800219"/>
          </a:xfrm>
          <a:prstGeom prst="rect">
            <a:avLst/>
          </a:prstGeom>
          <a:noFill/>
        </p:spPr>
        <p:txBody>
          <a:bodyPr wrap="none" rtlCol="0" anchor="t">
            <a:spAutoFit/>
          </a:bodyPr>
          <a:lstStyle/>
          <a:p>
            <a:r>
              <a:rPr lang="en-US" sz="2800" dirty="0"/>
              <a:t>EXAMPLE</a:t>
            </a:r>
            <a:r>
              <a:rPr lang="en-US" dirty="0"/>
              <a:t>: </a:t>
            </a:r>
          </a:p>
          <a:p>
            <a:endParaRPr lang="en-US" dirty="0"/>
          </a:p>
        </p:txBody>
      </p:sp>
      <p:pic>
        <p:nvPicPr>
          <p:cNvPr id="8" name="Picture 7" descr="A picture containing drawing, clock&#10;&#10;Description automatically generated">
            <a:extLst>
              <a:ext uri="{FF2B5EF4-FFF2-40B4-BE49-F238E27FC236}">
                <a16:creationId xmlns:a16="http://schemas.microsoft.com/office/drawing/2014/main" id="{84787452-8D51-4D76-9747-E6EB3AF10E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7166" y="4011940"/>
            <a:ext cx="1797229" cy="1899288"/>
          </a:xfrm>
          <a:prstGeom prst="rect">
            <a:avLst/>
          </a:prstGeom>
        </p:spPr>
      </p:pic>
    </p:spTree>
    <p:extLst>
      <p:ext uri="{BB962C8B-B14F-4D97-AF65-F5344CB8AC3E}">
        <p14:creationId xmlns:p14="http://schemas.microsoft.com/office/powerpoint/2010/main" val="2884867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5" name="TextBox 4">
            <a:extLst>
              <a:ext uri="{FF2B5EF4-FFF2-40B4-BE49-F238E27FC236}">
                <a16:creationId xmlns:a16="http://schemas.microsoft.com/office/drawing/2014/main" id="{39E826AD-67BF-4369-9C8C-21039BC8F185}"/>
              </a:ext>
            </a:extLst>
          </p:cNvPr>
          <p:cNvSpPr txBox="1"/>
          <p:nvPr/>
        </p:nvSpPr>
        <p:spPr>
          <a:xfrm>
            <a:off x="0" y="4598333"/>
            <a:ext cx="12192000" cy="1123384"/>
          </a:xfrm>
          <a:prstGeom prst="rect">
            <a:avLst/>
          </a:prstGeom>
          <a:noFill/>
        </p:spPr>
        <p:txBody>
          <a:bodyPr wrap="square" rtlCol="0">
            <a:spAutoFit/>
          </a:bodyPr>
          <a:lstStyle/>
          <a:p>
            <a:pPr algn="ctr"/>
            <a:r>
              <a:rPr lang="en-US" sz="2800" dirty="0"/>
              <a:t>Grab the                                            block</a:t>
            </a:r>
          </a:p>
          <a:p>
            <a:pPr algn="ctr"/>
            <a:endParaRPr lang="en-US" sz="1100" dirty="0"/>
          </a:p>
          <a:p>
            <a:pPr algn="ctr"/>
            <a:r>
              <a:rPr lang="en-US" sz="2800" dirty="0"/>
              <a:t>and drag it into the              block</a:t>
            </a:r>
          </a:p>
        </p:txBody>
      </p:sp>
      <p:pic>
        <p:nvPicPr>
          <p:cNvPr id="14" name="Picture 13" descr="A picture containing drawing&#10;&#10;Description automatically generated">
            <a:extLst>
              <a:ext uri="{FF2B5EF4-FFF2-40B4-BE49-F238E27FC236}">
                <a16:creationId xmlns:a16="http://schemas.microsoft.com/office/drawing/2014/main" id="{E932AD2F-D8DB-41A3-99A0-722E469DEC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0727" y="5103072"/>
            <a:ext cx="1191927" cy="822430"/>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06798B9B-3792-4423-B4EC-18342F6346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675" y="729586"/>
            <a:ext cx="10320649" cy="3497637"/>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A2538DD4-49B7-4E8F-8510-9763F79564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6255" y="4492951"/>
            <a:ext cx="3755923" cy="650063"/>
          </a:xfrm>
          <a:prstGeom prst="rect">
            <a:avLst/>
          </a:prstGeom>
        </p:spPr>
      </p:pic>
    </p:spTree>
    <p:extLst>
      <p:ext uri="{BB962C8B-B14F-4D97-AF65-F5344CB8AC3E}">
        <p14:creationId xmlns:p14="http://schemas.microsoft.com/office/powerpoint/2010/main" val="1573950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7" name="Rectangle 38">
            <a:extLst>
              <a:ext uri="{FF2B5EF4-FFF2-40B4-BE49-F238E27FC236}">
                <a16:creationId xmlns:a16="http://schemas.microsoft.com/office/drawing/2014/main" id="{BE585B39-3F91-4716-B99B-F2F8519F4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8" name="Picture 40">
            <a:extLst>
              <a:ext uri="{FF2B5EF4-FFF2-40B4-BE49-F238E27FC236}">
                <a16:creationId xmlns:a16="http://schemas.microsoft.com/office/drawing/2014/main" id="{4B1AA877-09FE-4988-B95D-729E4F2BC9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69" name="Straight Connector 42">
            <a:extLst>
              <a:ext uri="{FF2B5EF4-FFF2-40B4-BE49-F238E27FC236}">
                <a16:creationId xmlns:a16="http://schemas.microsoft.com/office/drawing/2014/main" id="{66034D98-8665-421D-8716-7748C50B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4" name="Picture 3" descr="A picture containing drawing&#10;&#10;Description automatically generated">
            <a:extLst>
              <a:ext uri="{FF2B5EF4-FFF2-40B4-BE49-F238E27FC236}">
                <a16:creationId xmlns:a16="http://schemas.microsoft.com/office/drawing/2014/main" id="{6EA834D2-D978-4320-9D23-D684ABE8CD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182" y="348293"/>
            <a:ext cx="1079746" cy="1346507"/>
          </a:xfrm>
          <a:prstGeom prst="rect">
            <a:avLst/>
          </a:prstGeom>
        </p:spPr>
      </p:pic>
      <p:sp>
        <p:nvSpPr>
          <p:cNvPr id="5" name="TextBox 4">
            <a:extLst>
              <a:ext uri="{FF2B5EF4-FFF2-40B4-BE49-F238E27FC236}">
                <a16:creationId xmlns:a16="http://schemas.microsoft.com/office/drawing/2014/main" id="{ABB15BAB-B236-4FD7-874D-ECFDC7115B65}"/>
              </a:ext>
            </a:extLst>
          </p:cNvPr>
          <p:cNvSpPr txBox="1"/>
          <p:nvPr/>
        </p:nvSpPr>
        <p:spPr>
          <a:xfrm>
            <a:off x="1804928" y="636825"/>
            <a:ext cx="4452501" cy="769441"/>
          </a:xfrm>
          <a:prstGeom prst="rect">
            <a:avLst/>
          </a:prstGeom>
          <a:noFill/>
        </p:spPr>
        <p:txBody>
          <a:bodyPr wrap="none" rtlCol="0">
            <a:spAutoFit/>
          </a:bodyPr>
          <a:lstStyle/>
          <a:p>
            <a:r>
              <a:rPr lang="en-US" sz="4400" dirty="0"/>
              <a:t>Computer Term:</a:t>
            </a:r>
          </a:p>
        </p:txBody>
      </p:sp>
      <p:sp>
        <p:nvSpPr>
          <p:cNvPr id="6" name="TextBox 5">
            <a:extLst>
              <a:ext uri="{FF2B5EF4-FFF2-40B4-BE49-F238E27FC236}">
                <a16:creationId xmlns:a16="http://schemas.microsoft.com/office/drawing/2014/main" id="{59086A81-9E85-4C20-93A2-672E1227F662}"/>
              </a:ext>
            </a:extLst>
          </p:cNvPr>
          <p:cNvSpPr txBox="1"/>
          <p:nvPr/>
        </p:nvSpPr>
        <p:spPr>
          <a:xfrm>
            <a:off x="2190848" y="1959988"/>
            <a:ext cx="5018084" cy="830997"/>
          </a:xfrm>
          <a:prstGeom prst="rect">
            <a:avLst/>
          </a:prstGeom>
          <a:noFill/>
        </p:spPr>
        <p:txBody>
          <a:bodyPr wrap="square" rtlCol="0">
            <a:spAutoFit/>
          </a:bodyPr>
          <a:lstStyle/>
          <a:p>
            <a:r>
              <a:rPr lang="en-US" sz="4800" dirty="0"/>
              <a:t>VARIABLE</a:t>
            </a:r>
          </a:p>
        </p:txBody>
      </p:sp>
      <p:sp>
        <p:nvSpPr>
          <p:cNvPr id="10" name="TextBox 9">
            <a:extLst>
              <a:ext uri="{FF2B5EF4-FFF2-40B4-BE49-F238E27FC236}">
                <a16:creationId xmlns:a16="http://schemas.microsoft.com/office/drawing/2014/main" id="{82C6B368-233F-4B94-8815-8E512182DCBA}"/>
              </a:ext>
            </a:extLst>
          </p:cNvPr>
          <p:cNvSpPr txBox="1"/>
          <p:nvPr/>
        </p:nvSpPr>
        <p:spPr>
          <a:xfrm>
            <a:off x="2260907" y="3058880"/>
            <a:ext cx="9309856" cy="1200329"/>
          </a:xfrm>
          <a:prstGeom prst="rect">
            <a:avLst/>
          </a:prstGeom>
          <a:noFill/>
        </p:spPr>
        <p:txBody>
          <a:bodyPr wrap="none" rtlCol="0" anchor="t">
            <a:spAutoFit/>
          </a:bodyPr>
          <a:lstStyle/>
          <a:p>
            <a:r>
              <a:rPr lang="en-US" sz="2400" dirty="0"/>
              <a:t>A variable is a letter or word, such as “x” or “score” </a:t>
            </a:r>
            <a:endParaRPr lang="en-US"/>
          </a:p>
          <a:p>
            <a:r>
              <a:rPr lang="en-US" sz="2400" dirty="0"/>
              <a:t>that represents a changing value. Variable can be named</a:t>
            </a:r>
            <a:endParaRPr lang="en-US" dirty="0"/>
          </a:p>
          <a:p>
            <a:r>
              <a:rPr lang="en-US" sz="2400" dirty="0"/>
              <a:t>anything but should be meaningful. To make code easier to read.</a:t>
            </a:r>
            <a:endParaRPr lang="en-US" dirty="0"/>
          </a:p>
        </p:txBody>
      </p:sp>
      <p:sp>
        <p:nvSpPr>
          <p:cNvPr id="14" name="TextBox 13">
            <a:extLst>
              <a:ext uri="{FF2B5EF4-FFF2-40B4-BE49-F238E27FC236}">
                <a16:creationId xmlns:a16="http://schemas.microsoft.com/office/drawing/2014/main" id="{42065E02-7513-4845-B322-6C155D1A1954}"/>
              </a:ext>
            </a:extLst>
          </p:cNvPr>
          <p:cNvSpPr txBox="1"/>
          <p:nvPr/>
        </p:nvSpPr>
        <p:spPr>
          <a:xfrm>
            <a:off x="3787146" y="4471247"/>
            <a:ext cx="1932709" cy="800219"/>
          </a:xfrm>
          <a:prstGeom prst="rect">
            <a:avLst/>
          </a:prstGeom>
          <a:noFill/>
        </p:spPr>
        <p:txBody>
          <a:bodyPr wrap="none" rtlCol="0" anchor="t">
            <a:spAutoFit/>
          </a:bodyPr>
          <a:lstStyle/>
          <a:p>
            <a:r>
              <a:rPr lang="en-US" sz="2800" dirty="0"/>
              <a:t>EXAMPLE</a:t>
            </a:r>
            <a:r>
              <a:rPr lang="en-US" dirty="0"/>
              <a:t>: </a:t>
            </a:r>
          </a:p>
          <a:p>
            <a:endParaRPr lang="en-US" dirty="0"/>
          </a:p>
        </p:txBody>
      </p:sp>
      <p:sp>
        <p:nvSpPr>
          <p:cNvPr id="11" name="TextBox 10">
            <a:extLst>
              <a:ext uri="{FF2B5EF4-FFF2-40B4-BE49-F238E27FC236}">
                <a16:creationId xmlns:a16="http://schemas.microsoft.com/office/drawing/2014/main" id="{7E130EF3-E291-49B5-A3B6-CB86356031B6}"/>
              </a:ext>
            </a:extLst>
          </p:cNvPr>
          <p:cNvSpPr txBox="1"/>
          <p:nvPr/>
        </p:nvSpPr>
        <p:spPr>
          <a:xfrm>
            <a:off x="5683363" y="4479973"/>
            <a:ext cx="2824299" cy="523220"/>
          </a:xfrm>
          <a:prstGeom prst="rect">
            <a:avLst/>
          </a:prstGeom>
          <a:noFill/>
        </p:spPr>
        <p:txBody>
          <a:bodyPr wrap="none" rtlCol="0" anchor="t">
            <a:spAutoFit/>
          </a:bodyPr>
          <a:lstStyle/>
          <a:p>
            <a:r>
              <a:rPr lang="en-US" sz="2800" dirty="0"/>
              <a:t>score=score + 1</a:t>
            </a:r>
          </a:p>
        </p:txBody>
      </p:sp>
    </p:spTree>
    <p:extLst>
      <p:ext uri="{BB962C8B-B14F-4D97-AF65-F5344CB8AC3E}">
        <p14:creationId xmlns:p14="http://schemas.microsoft.com/office/powerpoint/2010/main" val="209394433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FC39C15559B84687A83D6DAAA329E0" ma:contentTypeVersion="9" ma:contentTypeDescription="Create a new document." ma:contentTypeScope="" ma:versionID="dfd06c93431f36858924810e58e77fee">
  <xsd:schema xmlns:xsd="http://www.w3.org/2001/XMLSchema" xmlns:xs="http://www.w3.org/2001/XMLSchema" xmlns:p="http://schemas.microsoft.com/office/2006/metadata/properties" xmlns:ns2="ec3bb2fa-6445-4522-a73e-1ae41872b5a8" targetNamespace="http://schemas.microsoft.com/office/2006/metadata/properties" ma:root="true" ma:fieldsID="cde04fc8a41bed0656df85ebf685cd80" ns2:_="">
    <xsd:import namespace="ec3bb2fa-6445-4522-a73e-1ae41872b5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3bb2fa-6445-4522-a73e-1ae41872b5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5054EE-83C3-4D86-A438-DC2748D26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3bb2fa-6445-4522-a73e-1ae41872b5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919390-B848-447E-8D02-58B4112AA31D}">
  <ds:schemaRefs>
    <ds:schemaRef ds:uri="http://schemas.microsoft.com/sharepoint/v3/contenttype/forms"/>
  </ds:schemaRefs>
</ds:datastoreItem>
</file>

<file path=customXml/itemProps3.xml><?xml version="1.0" encoding="utf-8"?>
<ds:datastoreItem xmlns:ds="http://schemas.openxmlformats.org/officeDocument/2006/customXml" ds:itemID="{9D7CDF9D-2F03-4292-B788-0D0D427F8E8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1111</TotalTime>
  <Words>2264</Words>
  <Application>Microsoft Office PowerPoint</Application>
  <PresentationFormat>Widescreen</PresentationFormat>
  <Paragraphs>193</Paragraphs>
  <Slides>34</Slides>
  <Notes>34</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Rockwell</vt:lpstr>
      <vt:lpstr>Sneakerhead BTN</vt:lpstr>
      <vt:lpstr>Wingdings</vt:lpstr>
      <vt:lpstr>Gallery</vt:lpstr>
      <vt:lpstr>PowerPoint Presentation</vt:lpstr>
      <vt:lpstr>PowerPoint Presentation</vt:lpstr>
      <vt:lpstr>PowerPoint Presentation</vt:lpstr>
      <vt:lpstr>PowerPoint Presentation</vt:lpstr>
      <vt:lpstr>PowerPoint Presentation</vt:lpstr>
      <vt:lpstr>DESIGN SURFACE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Norris</dc:creator>
  <cp:lastModifiedBy>Gus Issa</cp:lastModifiedBy>
  <cp:revision>147</cp:revision>
  <dcterms:created xsi:type="dcterms:W3CDTF">2020-02-11T15:36:49Z</dcterms:created>
  <dcterms:modified xsi:type="dcterms:W3CDTF">2020-04-11T00:49:24Z</dcterms:modified>
</cp:coreProperties>
</file>