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22"/>
  </p:notesMasterIdLst>
  <p:sldIdLst>
    <p:sldId id="256" r:id="rId5"/>
    <p:sldId id="281" r:id="rId6"/>
    <p:sldId id="270" r:id="rId7"/>
    <p:sldId id="305" r:id="rId8"/>
    <p:sldId id="306" r:id="rId9"/>
    <p:sldId id="271" r:id="rId10"/>
    <p:sldId id="284" r:id="rId11"/>
    <p:sldId id="274" r:id="rId12"/>
    <p:sldId id="288" r:id="rId13"/>
    <p:sldId id="297" r:id="rId14"/>
    <p:sldId id="273" r:id="rId15"/>
    <p:sldId id="302" r:id="rId16"/>
    <p:sldId id="307" r:id="rId17"/>
    <p:sldId id="308" r:id="rId18"/>
    <p:sldId id="309" r:id="rId19"/>
    <p:sldId id="280" r:id="rId20"/>
    <p:sldId id="29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100"/>
    <a:srgbClr val="FB8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F5A7A2-0F43-45AD-AABD-EB9D9C676BAC}" v="75" dt="2020-02-24T17:14:59.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83" autoAdjust="0"/>
  </p:normalViewPr>
  <p:slideViewPr>
    <p:cSldViewPr snapToGrid="0">
      <p:cViewPr varScale="1">
        <p:scale>
          <a:sx n="113" d="100"/>
          <a:sy n="113" d="100"/>
        </p:scale>
        <p:origin x="43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Norris" userId="7333b3d1-3755-4fb2-b901-2861743b070c" providerId="ADAL" clId="{CDF5A7A2-0F43-45AD-AABD-EB9D9C676BAC}"/>
    <pc:docChg chg="undo custSel modSld">
      <pc:chgData name="Greg Norris" userId="7333b3d1-3755-4fb2-b901-2861743b070c" providerId="ADAL" clId="{CDF5A7A2-0F43-45AD-AABD-EB9D9C676BAC}" dt="2020-02-24T17:14:59.168" v="482"/>
      <pc:docMkLst>
        <pc:docMk/>
      </pc:docMkLst>
      <pc:sldChg chg="modNotesTx">
        <pc:chgData name="Greg Norris" userId="7333b3d1-3755-4fb2-b901-2861743b070c" providerId="ADAL" clId="{CDF5A7A2-0F43-45AD-AABD-EB9D9C676BAC}" dt="2020-02-24T17:09:00.685" v="62" actId="20577"/>
        <pc:sldMkLst>
          <pc:docMk/>
          <pc:sldMk cId="109857222" sldId="256"/>
        </pc:sldMkLst>
      </pc:sldChg>
      <pc:sldChg chg="modNotesTx">
        <pc:chgData name="Greg Norris" userId="7333b3d1-3755-4fb2-b901-2861743b070c" providerId="ADAL" clId="{CDF5A7A2-0F43-45AD-AABD-EB9D9C676BAC}" dt="2020-02-24T17:11:36.194" v="407" actId="20577"/>
        <pc:sldMkLst>
          <pc:docMk/>
          <pc:sldMk cId="3096832197" sldId="271"/>
        </pc:sldMkLst>
      </pc:sldChg>
      <pc:sldChg chg="modSp mod modAnim">
        <pc:chgData name="Greg Norris" userId="7333b3d1-3755-4fb2-b901-2861743b070c" providerId="ADAL" clId="{CDF5A7A2-0F43-45AD-AABD-EB9D9C676BAC}" dt="2020-02-24T17:14:59.168" v="482"/>
        <pc:sldMkLst>
          <pc:docMk/>
          <pc:sldMk cId="2833864141" sldId="273"/>
        </pc:sldMkLst>
        <pc:picChg chg="mod">
          <ac:chgData name="Greg Norris" userId="7333b3d1-3755-4fb2-b901-2861743b070c" providerId="ADAL" clId="{CDF5A7A2-0F43-45AD-AABD-EB9D9C676BAC}" dt="2020-02-24T17:14:52.863" v="480" actId="1076"/>
          <ac:picMkLst>
            <pc:docMk/>
            <pc:sldMk cId="2833864141" sldId="273"/>
            <ac:picMk id="2" creationId="{086CF354-5C56-4CFB-A9A8-6C3885B87811}"/>
          </ac:picMkLst>
        </pc:picChg>
      </pc:sldChg>
      <pc:sldChg chg="modNotesTx">
        <pc:chgData name="Greg Norris" userId="7333b3d1-3755-4fb2-b901-2861743b070c" providerId="ADAL" clId="{CDF5A7A2-0F43-45AD-AABD-EB9D9C676BAC}" dt="2020-02-24T17:13:08.877" v="478" actId="20577"/>
        <pc:sldMkLst>
          <pc:docMk/>
          <pc:sldMk cId="2093944333" sldId="284"/>
        </pc:sldMkLst>
      </pc:sldChg>
    </pc:docChg>
  </pc:docChgLst>
  <pc:docChgLst>
    <pc:chgData name="Greg Norris" userId="7333b3d1-3755-4fb2-b901-2861743b070c" providerId="ADAL" clId="{87D0023A-67BB-4AE4-A49C-B5FE0B8AA501}"/>
    <pc:docChg chg="undo custSel addSld delSld modSld sldOrd">
      <pc:chgData name="Greg Norris" userId="7333b3d1-3755-4fb2-b901-2861743b070c" providerId="ADAL" clId="{87D0023A-67BB-4AE4-A49C-B5FE0B8AA501}" dt="2020-02-24T16:43:32.452" v="6466" actId="20577"/>
      <pc:docMkLst>
        <pc:docMk/>
      </pc:docMkLst>
      <pc:sldChg chg="modSp mod">
        <pc:chgData name="Greg Norris" userId="7333b3d1-3755-4fb2-b901-2861743b070c" providerId="ADAL" clId="{87D0023A-67BB-4AE4-A49C-B5FE0B8AA501}" dt="2020-02-24T13:37:22.706" v="1" actId="20577"/>
        <pc:sldMkLst>
          <pc:docMk/>
          <pc:sldMk cId="109857222" sldId="256"/>
        </pc:sldMkLst>
        <pc:spChg chg="mod">
          <ac:chgData name="Greg Norris" userId="7333b3d1-3755-4fb2-b901-2861743b070c" providerId="ADAL" clId="{87D0023A-67BB-4AE4-A49C-B5FE0B8AA501}" dt="2020-02-24T13:37:22.706" v="1" actId="20577"/>
          <ac:spMkLst>
            <pc:docMk/>
            <pc:sldMk cId="109857222" sldId="256"/>
            <ac:spMk id="3" creationId="{00000000-0000-0000-0000-000000000000}"/>
          </ac:spMkLst>
        </pc:spChg>
      </pc:sldChg>
      <pc:sldChg chg="del">
        <pc:chgData name="Greg Norris" userId="7333b3d1-3755-4fb2-b901-2861743b070c" providerId="ADAL" clId="{87D0023A-67BB-4AE4-A49C-B5FE0B8AA501}" dt="2020-02-24T13:42:02.777" v="2" actId="2696"/>
        <pc:sldMkLst>
          <pc:docMk/>
          <pc:sldMk cId="193531001" sldId="264"/>
        </pc:sldMkLst>
      </pc:sldChg>
      <pc:sldChg chg="del">
        <pc:chgData name="Greg Norris" userId="7333b3d1-3755-4fb2-b901-2861743b070c" providerId="ADAL" clId="{87D0023A-67BB-4AE4-A49C-B5FE0B8AA501}" dt="2020-02-24T13:42:06.954" v="3" actId="2696"/>
        <pc:sldMkLst>
          <pc:docMk/>
          <pc:sldMk cId="1695852273" sldId="265"/>
        </pc:sldMkLst>
      </pc:sldChg>
      <pc:sldChg chg="del">
        <pc:chgData name="Greg Norris" userId="7333b3d1-3755-4fb2-b901-2861743b070c" providerId="ADAL" clId="{87D0023A-67BB-4AE4-A49C-B5FE0B8AA501}" dt="2020-02-24T13:42:09.798" v="4" actId="2696"/>
        <pc:sldMkLst>
          <pc:docMk/>
          <pc:sldMk cId="3057085623" sldId="266"/>
        </pc:sldMkLst>
      </pc:sldChg>
      <pc:sldChg chg="del">
        <pc:chgData name="Greg Norris" userId="7333b3d1-3755-4fb2-b901-2861743b070c" providerId="ADAL" clId="{87D0023A-67BB-4AE4-A49C-B5FE0B8AA501}" dt="2020-02-24T13:42:20.921" v="7" actId="2696"/>
        <pc:sldMkLst>
          <pc:docMk/>
          <pc:sldMk cId="493329270" sldId="268"/>
        </pc:sldMkLst>
      </pc:sldChg>
      <pc:sldChg chg="del">
        <pc:chgData name="Greg Norris" userId="7333b3d1-3755-4fb2-b901-2861743b070c" providerId="ADAL" clId="{87D0023A-67BB-4AE4-A49C-B5FE0B8AA501}" dt="2020-02-24T13:42:25.762" v="8" actId="2696"/>
        <pc:sldMkLst>
          <pc:docMk/>
          <pc:sldMk cId="136016941" sldId="269"/>
        </pc:sldMkLst>
      </pc:sldChg>
      <pc:sldChg chg="addSp delSp modSp mod modNotesTx">
        <pc:chgData name="Greg Norris" userId="7333b3d1-3755-4fb2-b901-2861743b070c" providerId="ADAL" clId="{87D0023A-67BB-4AE4-A49C-B5FE0B8AA501}" dt="2020-02-24T14:06:01.640" v="784" actId="20577"/>
        <pc:sldMkLst>
          <pc:docMk/>
          <pc:sldMk cId="1573950884" sldId="270"/>
        </pc:sldMkLst>
        <pc:spChg chg="mod">
          <ac:chgData name="Greg Norris" userId="7333b3d1-3755-4fb2-b901-2861743b070c" providerId="ADAL" clId="{87D0023A-67BB-4AE4-A49C-B5FE0B8AA501}" dt="2020-02-24T14:03:21.449" v="410" actId="255"/>
          <ac:spMkLst>
            <pc:docMk/>
            <pc:sldMk cId="1573950884" sldId="270"/>
            <ac:spMk id="5" creationId="{39E826AD-67BF-4369-9C8C-21039BC8F185}"/>
          </ac:spMkLst>
        </pc:spChg>
        <pc:picChg chg="del">
          <ac:chgData name="Greg Norris" userId="7333b3d1-3755-4fb2-b901-2861743b070c" providerId="ADAL" clId="{87D0023A-67BB-4AE4-A49C-B5FE0B8AA501}" dt="2020-02-24T14:01:38.895" v="354" actId="478"/>
          <ac:picMkLst>
            <pc:docMk/>
            <pc:sldMk cId="1573950884" sldId="270"/>
            <ac:picMk id="3" creationId="{06798B9B-3792-4423-B4EC-18342F634605}"/>
          </ac:picMkLst>
        </pc:picChg>
        <pc:picChg chg="add mod">
          <ac:chgData name="Greg Norris" userId="7333b3d1-3755-4fb2-b901-2861743b070c" providerId="ADAL" clId="{87D0023A-67BB-4AE4-A49C-B5FE0B8AA501}" dt="2020-02-24T14:01:42.019" v="355" actId="1076"/>
          <ac:picMkLst>
            <pc:docMk/>
            <pc:sldMk cId="1573950884" sldId="270"/>
            <ac:picMk id="4" creationId="{53028DE6-28C2-4733-9164-74F4A3B7B84E}"/>
          </ac:picMkLst>
        </pc:picChg>
        <pc:picChg chg="add mod">
          <ac:chgData name="Greg Norris" userId="7333b3d1-3755-4fb2-b901-2861743b070c" providerId="ADAL" clId="{87D0023A-67BB-4AE4-A49C-B5FE0B8AA501}" dt="2020-02-24T14:03:10.268" v="404" actId="1076"/>
          <ac:picMkLst>
            <pc:docMk/>
            <pc:sldMk cId="1573950884" sldId="270"/>
            <ac:picMk id="9" creationId="{3E2A5840-9625-4DB9-A45D-7A6596BAEF54}"/>
          </ac:picMkLst>
        </pc:picChg>
        <pc:picChg chg="del">
          <ac:chgData name="Greg Norris" userId="7333b3d1-3755-4fb2-b901-2861743b070c" providerId="ADAL" clId="{87D0023A-67BB-4AE4-A49C-B5FE0B8AA501}" dt="2020-02-24T14:01:45.798" v="356" actId="478"/>
          <ac:picMkLst>
            <pc:docMk/>
            <pc:sldMk cId="1573950884" sldId="270"/>
            <ac:picMk id="14" creationId="{E932AD2F-D8DB-41A3-99A0-722E469DEC0A}"/>
          </ac:picMkLst>
        </pc:picChg>
      </pc:sldChg>
      <pc:sldChg chg="addSp delSp modSp mod ord delAnim modAnim">
        <pc:chgData name="Greg Norris" userId="7333b3d1-3755-4fb2-b901-2861743b070c" providerId="ADAL" clId="{87D0023A-67BB-4AE4-A49C-B5FE0B8AA501}" dt="2020-02-24T14:40:13.474" v="2386" actId="1076"/>
        <pc:sldMkLst>
          <pc:docMk/>
          <pc:sldMk cId="3096832197" sldId="271"/>
        </pc:sldMkLst>
        <pc:spChg chg="mod">
          <ac:chgData name="Greg Norris" userId="7333b3d1-3755-4fb2-b901-2861743b070c" providerId="ADAL" clId="{87D0023A-67BB-4AE4-A49C-B5FE0B8AA501}" dt="2020-02-24T14:40:13.474" v="2386" actId="1076"/>
          <ac:spMkLst>
            <pc:docMk/>
            <pc:sldMk cId="3096832197" sldId="271"/>
            <ac:spMk id="8" creationId="{5AEF3772-9316-43EF-8908-7DC46E320CA4}"/>
          </ac:spMkLst>
        </pc:spChg>
        <pc:picChg chg="add mod">
          <ac:chgData name="Greg Norris" userId="7333b3d1-3755-4fb2-b901-2861743b070c" providerId="ADAL" clId="{87D0023A-67BB-4AE4-A49C-B5FE0B8AA501}" dt="2020-02-24T14:40:13.474" v="2386" actId="1076"/>
          <ac:picMkLst>
            <pc:docMk/>
            <pc:sldMk cId="3096832197" sldId="271"/>
            <ac:picMk id="3" creationId="{7D85BDE9-B33D-49F8-9BCA-46265AA1A416}"/>
          </ac:picMkLst>
        </pc:picChg>
        <pc:picChg chg="del">
          <ac:chgData name="Greg Norris" userId="7333b3d1-3755-4fb2-b901-2861743b070c" providerId="ADAL" clId="{87D0023A-67BB-4AE4-A49C-B5FE0B8AA501}" dt="2020-02-24T14:29:12.967" v="2166" actId="478"/>
          <ac:picMkLst>
            <pc:docMk/>
            <pc:sldMk cId="3096832197" sldId="271"/>
            <ac:picMk id="4" creationId="{89BD8BA7-1FD2-4A75-A25F-953CD5C8BCEA}"/>
          </ac:picMkLst>
        </pc:picChg>
        <pc:picChg chg="add del mod">
          <ac:chgData name="Greg Norris" userId="7333b3d1-3755-4fb2-b901-2861743b070c" providerId="ADAL" clId="{87D0023A-67BB-4AE4-A49C-B5FE0B8AA501}" dt="2020-02-24T14:37:29.852" v="2183" actId="478"/>
          <ac:picMkLst>
            <pc:docMk/>
            <pc:sldMk cId="3096832197" sldId="271"/>
            <ac:picMk id="5" creationId="{61A023B0-27B6-46BB-990C-402C344192F4}"/>
          </ac:picMkLst>
        </pc:picChg>
        <pc:picChg chg="add mod">
          <ac:chgData name="Greg Norris" userId="7333b3d1-3755-4fb2-b901-2861743b070c" providerId="ADAL" clId="{87D0023A-67BB-4AE4-A49C-B5FE0B8AA501}" dt="2020-02-24T14:38:00.153" v="2186" actId="14100"/>
          <ac:picMkLst>
            <pc:docMk/>
            <pc:sldMk cId="3096832197" sldId="271"/>
            <ac:picMk id="9" creationId="{37170F16-8D64-4B8F-B5EF-3955916A266D}"/>
          </ac:picMkLst>
        </pc:picChg>
      </pc:sldChg>
      <pc:sldChg chg="del">
        <pc:chgData name="Greg Norris" userId="7333b3d1-3755-4fb2-b901-2861743b070c" providerId="ADAL" clId="{87D0023A-67BB-4AE4-A49C-B5FE0B8AA501}" dt="2020-02-24T13:42:32.822" v="10" actId="2696"/>
        <pc:sldMkLst>
          <pc:docMk/>
          <pc:sldMk cId="4201345705" sldId="272"/>
        </pc:sldMkLst>
      </pc:sldChg>
      <pc:sldChg chg="addSp delSp modSp mod delAnim modAnim modNotesTx">
        <pc:chgData name="Greg Norris" userId="7333b3d1-3755-4fb2-b901-2861743b070c" providerId="ADAL" clId="{87D0023A-67BB-4AE4-A49C-B5FE0B8AA501}" dt="2020-02-24T15:46:07.635" v="5084" actId="20577"/>
        <pc:sldMkLst>
          <pc:docMk/>
          <pc:sldMk cId="2833864141" sldId="273"/>
        </pc:sldMkLst>
        <pc:spChg chg="mod">
          <ac:chgData name="Greg Norris" userId="7333b3d1-3755-4fb2-b901-2861743b070c" providerId="ADAL" clId="{87D0023A-67BB-4AE4-A49C-B5FE0B8AA501}" dt="2020-02-24T15:45:02.491" v="4888" actId="20577"/>
          <ac:spMkLst>
            <pc:docMk/>
            <pc:sldMk cId="2833864141" sldId="273"/>
            <ac:spMk id="8" creationId="{5AEF3772-9316-43EF-8908-7DC46E320CA4}"/>
          </ac:spMkLst>
        </pc:spChg>
        <pc:picChg chg="add mod">
          <ac:chgData name="Greg Norris" userId="7333b3d1-3755-4fb2-b901-2861743b070c" providerId="ADAL" clId="{87D0023A-67BB-4AE4-A49C-B5FE0B8AA501}" dt="2020-02-24T15:41:28.739" v="4574" actId="1038"/>
          <ac:picMkLst>
            <pc:docMk/>
            <pc:sldMk cId="2833864141" sldId="273"/>
            <ac:picMk id="2" creationId="{086CF354-5C56-4CFB-A9A8-6C3885B87811}"/>
          </ac:picMkLst>
        </pc:picChg>
        <pc:picChg chg="mod">
          <ac:chgData name="Greg Norris" userId="7333b3d1-3755-4fb2-b901-2861743b070c" providerId="ADAL" clId="{87D0023A-67BB-4AE4-A49C-B5FE0B8AA501}" dt="2020-02-24T15:41:28.739" v="4574" actId="1038"/>
          <ac:picMkLst>
            <pc:docMk/>
            <pc:sldMk cId="2833864141" sldId="273"/>
            <ac:picMk id="3" creationId="{460F5AA5-499D-493D-BF69-680130C80B1F}"/>
          </ac:picMkLst>
        </pc:picChg>
        <pc:picChg chg="del">
          <ac:chgData name="Greg Norris" userId="7333b3d1-3755-4fb2-b901-2861743b070c" providerId="ADAL" clId="{87D0023A-67BB-4AE4-A49C-B5FE0B8AA501}" dt="2020-02-24T15:40:44.884" v="4507" actId="478"/>
          <ac:picMkLst>
            <pc:docMk/>
            <pc:sldMk cId="2833864141" sldId="273"/>
            <ac:picMk id="4" creationId="{825EE830-BDDD-4373-BB84-A990DCD6D639}"/>
          </ac:picMkLst>
        </pc:picChg>
        <pc:picChg chg="del">
          <ac:chgData name="Greg Norris" userId="7333b3d1-3755-4fb2-b901-2861743b070c" providerId="ADAL" clId="{87D0023A-67BB-4AE4-A49C-B5FE0B8AA501}" dt="2020-02-24T15:39:56.186" v="4498" actId="478"/>
          <ac:picMkLst>
            <pc:docMk/>
            <pc:sldMk cId="2833864141" sldId="273"/>
            <ac:picMk id="6" creationId="{622FF6FA-EBE6-4DF4-8478-C3B9515890DB}"/>
          </ac:picMkLst>
        </pc:picChg>
        <pc:picChg chg="add mod">
          <ac:chgData name="Greg Norris" userId="7333b3d1-3755-4fb2-b901-2861743b070c" providerId="ADAL" clId="{87D0023A-67BB-4AE4-A49C-B5FE0B8AA501}" dt="2020-02-24T15:41:35.695" v="4575" actId="14100"/>
          <ac:picMkLst>
            <pc:docMk/>
            <pc:sldMk cId="2833864141" sldId="273"/>
            <ac:picMk id="9" creationId="{7FCA50B1-C806-43D2-834D-50CACC561C3D}"/>
          </ac:picMkLst>
        </pc:picChg>
      </pc:sldChg>
      <pc:sldChg chg="addSp delSp modSp mod ord modNotesTx">
        <pc:chgData name="Greg Norris" userId="7333b3d1-3755-4fb2-b901-2861743b070c" providerId="ADAL" clId="{87D0023A-67BB-4AE4-A49C-B5FE0B8AA501}" dt="2020-02-24T15:09:13.067" v="3311" actId="1037"/>
        <pc:sldMkLst>
          <pc:docMk/>
          <pc:sldMk cId="1853499202" sldId="274"/>
        </pc:sldMkLst>
        <pc:spChg chg="mod">
          <ac:chgData name="Greg Norris" userId="7333b3d1-3755-4fb2-b901-2861743b070c" providerId="ADAL" clId="{87D0023A-67BB-4AE4-A49C-B5FE0B8AA501}" dt="2020-02-24T15:09:08.666" v="3302" actId="20577"/>
          <ac:spMkLst>
            <pc:docMk/>
            <pc:sldMk cId="1853499202" sldId="274"/>
            <ac:spMk id="5" creationId="{39E826AD-67BF-4369-9C8C-21039BC8F185}"/>
          </ac:spMkLst>
        </pc:spChg>
        <pc:graphicFrameChg chg="add del mod">
          <ac:chgData name="Greg Norris" userId="7333b3d1-3755-4fb2-b901-2861743b070c" providerId="ADAL" clId="{87D0023A-67BB-4AE4-A49C-B5FE0B8AA501}" dt="2020-02-24T14:56:30.727" v="2954"/>
          <ac:graphicFrameMkLst>
            <pc:docMk/>
            <pc:sldMk cId="1853499202" sldId="274"/>
            <ac:graphicFrameMk id="10" creationId="{0BA4FBE8-1F6C-424C-8C17-9EA785073674}"/>
          </ac:graphicFrameMkLst>
        </pc:graphicFrameChg>
        <pc:picChg chg="del">
          <ac:chgData name="Greg Norris" userId="7333b3d1-3755-4fb2-b901-2861743b070c" providerId="ADAL" clId="{87D0023A-67BB-4AE4-A49C-B5FE0B8AA501}" dt="2020-02-24T14:51:25.801" v="2786" actId="478"/>
          <ac:picMkLst>
            <pc:docMk/>
            <pc:sldMk cId="1853499202" sldId="274"/>
            <ac:picMk id="3" creationId="{5A733FDC-65E8-4962-9D2E-6E4BD5C88426}"/>
          </ac:picMkLst>
        </pc:picChg>
        <pc:picChg chg="add mod">
          <ac:chgData name="Greg Norris" userId="7333b3d1-3755-4fb2-b901-2861743b070c" providerId="ADAL" clId="{87D0023A-67BB-4AE4-A49C-B5FE0B8AA501}" dt="2020-02-24T14:51:28.616" v="2787" actId="1076"/>
          <ac:picMkLst>
            <pc:docMk/>
            <pc:sldMk cId="1853499202" sldId="274"/>
            <ac:picMk id="4" creationId="{CF25BF78-FB9A-4490-951E-633E7015C306}"/>
          </ac:picMkLst>
        </pc:picChg>
        <pc:picChg chg="add mod">
          <ac:chgData name="Greg Norris" userId="7333b3d1-3755-4fb2-b901-2861743b070c" providerId="ADAL" clId="{87D0023A-67BB-4AE4-A49C-B5FE0B8AA501}" dt="2020-02-24T15:09:13.067" v="3311" actId="1037"/>
          <ac:picMkLst>
            <pc:docMk/>
            <pc:sldMk cId="1853499202" sldId="274"/>
            <ac:picMk id="8" creationId="{BB8697C4-F882-44A2-997A-53ECBD0C7044}"/>
          </ac:picMkLst>
        </pc:picChg>
        <pc:picChg chg="del">
          <ac:chgData name="Greg Norris" userId="7333b3d1-3755-4fb2-b901-2861743b070c" providerId="ADAL" clId="{87D0023A-67BB-4AE4-A49C-B5FE0B8AA501}" dt="2020-02-24T14:51:30.786" v="2788" actId="478"/>
          <ac:picMkLst>
            <pc:docMk/>
            <pc:sldMk cId="1853499202" sldId="274"/>
            <ac:picMk id="9" creationId="{117BE9CD-CA3D-43CB-8899-DEFABB9AE476}"/>
          </ac:picMkLst>
        </pc:picChg>
        <pc:picChg chg="add mod">
          <ac:chgData name="Greg Norris" userId="7333b3d1-3755-4fb2-b901-2861743b070c" providerId="ADAL" clId="{87D0023A-67BB-4AE4-A49C-B5FE0B8AA501}" dt="2020-02-24T14:57:46.773" v="3001" actId="1035"/>
          <ac:picMkLst>
            <pc:docMk/>
            <pc:sldMk cId="1853499202" sldId="274"/>
            <ac:picMk id="12" creationId="{C80799FB-FF7B-4470-A2AE-08401C8224F3}"/>
          </ac:picMkLst>
        </pc:picChg>
        <pc:picChg chg="del">
          <ac:chgData name="Greg Norris" userId="7333b3d1-3755-4fb2-b901-2861743b070c" providerId="ADAL" clId="{87D0023A-67BB-4AE4-A49C-B5FE0B8AA501}" dt="2020-02-24T14:51:36.467" v="2789" actId="478"/>
          <ac:picMkLst>
            <pc:docMk/>
            <pc:sldMk cId="1853499202" sldId="274"/>
            <ac:picMk id="14" creationId="{E932AD2F-D8DB-41A3-99A0-722E469DEC0A}"/>
          </ac:picMkLst>
        </pc:picChg>
      </pc:sldChg>
      <pc:sldChg chg="del">
        <pc:chgData name="Greg Norris" userId="7333b3d1-3755-4fb2-b901-2861743b070c" providerId="ADAL" clId="{87D0023A-67BB-4AE4-A49C-B5FE0B8AA501}" dt="2020-02-24T15:38:15.957" v="4490" actId="47"/>
        <pc:sldMkLst>
          <pc:docMk/>
          <pc:sldMk cId="3134201360" sldId="275"/>
        </pc:sldMkLst>
      </pc:sldChg>
      <pc:sldChg chg="addSp delSp modSp mod delAnim modAnim">
        <pc:chgData name="Greg Norris" userId="7333b3d1-3755-4fb2-b901-2861743b070c" providerId="ADAL" clId="{87D0023A-67BB-4AE4-A49C-B5FE0B8AA501}" dt="2020-02-24T16:42:06.551" v="6174" actId="14100"/>
        <pc:sldMkLst>
          <pc:docMk/>
          <pc:sldMk cId="2673759424" sldId="280"/>
        </pc:sldMkLst>
        <pc:picChg chg="del">
          <ac:chgData name="Greg Norris" userId="7333b3d1-3755-4fb2-b901-2861743b070c" providerId="ADAL" clId="{87D0023A-67BB-4AE4-A49C-B5FE0B8AA501}" dt="2020-02-24T16:41:49.047" v="6169" actId="478"/>
          <ac:picMkLst>
            <pc:docMk/>
            <pc:sldMk cId="2673759424" sldId="280"/>
            <ac:picMk id="2" creationId="{90F907AA-5E9C-418C-9443-1489F02745D7}"/>
          </ac:picMkLst>
        </pc:picChg>
        <pc:picChg chg="add mod">
          <ac:chgData name="Greg Norris" userId="7333b3d1-3755-4fb2-b901-2861743b070c" providerId="ADAL" clId="{87D0023A-67BB-4AE4-A49C-B5FE0B8AA501}" dt="2020-02-24T16:42:06.551" v="6174" actId="14100"/>
          <ac:picMkLst>
            <pc:docMk/>
            <pc:sldMk cId="2673759424" sldId="280"/>
            <ac:picMk id="11" creationId="{B7681DDF-FB3F-47CB-AC3B-4A1D4C2412C0}"/>
          </ac:picMkLst>
        </pc:picChg>
      </pc:sldChg>
      <pc:sldChg chg="addSp delSp modSp mod delAnim modAnim modNotesTx">
        <pc:chgData name="Greg Norris" userId="7333b3d1-3755-4fb2-b901-2861743b070c" providerId="ADAL" clId="{87D0023A-67BB-4AE4-A49C-B5FE0B8AA501}" dt="2020-02-24T13:56:33.270" v="346" actId="20577"/>
        <pc:sldMkLst>
          <pc:docMk/>
          <pc:sldMk cId="2029051880" sldId="281"/>
        </pc:sldMkLst>
        <pc:picChg chg="add mod">
          <ac:chgData name="Greg Norris" userId="7333b3d1-3755-4fb2-b901-2861743b070c" providerId="ADAL" clId="{87D0023A-67BB-4AE4-A49C-B5FE0B8AA501}" dt="2020-02-24T13:53:06.949" v="18" actId="14100"/>
          <ac:picMkLst>
            <pc:docMk/>
            <pc:sldMk cId="2029051880" sldId="281"/>
            <ac:picMk id="2" creationId="{2C9DA90B-58E1-4FE7-A2DF-6579C5BF2ABA}"/>
          </ac:picMkLst>
        </pc:picChg>
        <pc:picChg chg="del">
          <ac:chgData name="Greg Norris" userId="7333b3d1-3755-4fb2-b901-2861743b070c" providerId="ADAL" clId="{87D0023A-67BB-4AE4-A49C-B5FE0B8AA501}" dt="2020-02-24T13:50:50.075" v="12" actId="478"/>
          <ac:picMkLst>
            <pc:docMk/>
            <pc:sldMk cId="2029051880" sldId="281"/>
            <ac:picMk id="10" creationId="{AEE3250D-C581-41E3-A87E-2BC25778D7BC}"/>
          </ac:picMkLst>
        </pc:picChg>
      </pc:sldChg>
      <pc:sldChg chg="addSp modSp mod">
        <pc:chgData name="Greg Norris" userId="7333b3d1-3755-4fb2-b901-2861743b070c" providerId="ADAL" clId="{87D0023A-67BB-4AE4-A49C-B5FE0B8AA501}" dt="2020-02-24T14:47:10.640" v="2777" actId="1076"/>
        <pc:sldMkLst>
          <pc:docMk/>
          <pc:sldMk cId="2093944333" sldId="284"/>
        </pc:sldMkLst>
        <pc:spChg chg="mod">
          <ac:chgData name="Greg Norris" userId="7333b3d1-3755-4fb2-b901-2861743b070c" providerId="ADAL" clId="{87D0023A-67BB-4AE4-A49C-B5FE0B8AA501}" dt="2020-02-24T14:43:37.678" v="2708" actId="20577"/>
          <ac:spMkLst>
            <pc:docMk/>
            <pc:sldMk cId="2093944333" sldId="284"/>
            <ac:spMk id="6" creationId="{59086A81-9E85-4C20-93A2-672E1227F662}"/>
          </ac:spMkLst>
        </pc:spChg>
        <pc:spChg chg="mod">
          <ac:chgData name="Greg Norris" userId="7333b3d1-3755-4fb2-b901-2861743b070c" providerId="ADAL" clId="{87D0023A-67BB-4AE4-A49C-B5FE0B8AA501}" dt="2020-02-24T14:44:52.929" v="2762" actId="20577"/>
          <ac:spMkLst>
            <pc:docMk/>
            <pc:sldMk cId="2093944333" sldId="284"/>
            <ac:spMk id="10" creationId="{82C6B368-233F-4B94-8815-8E512182DCBA}"/>
          </ac:spMkLst>
        </pc:spChg>
        <pc:spChg chg="mod">
          <ac:chgData name="Greg Norris" userId="7333b3d1-3755-4fb2-b901-2861743b070c" providerId="ADAL" clId="{87D0023A-67BB-4AE4-A49C-B5FE0B8AA501}" dt="2020-02-24T14:45:25.582" v="2772" actId="6549"/>
          <ac:spMkLst>
            <pc:docMk/>
            <pc:sldMk cId="2093944333" sldId="284"/>
            <ac:spMk id="11" creationId="{7E130EF3-E291-49B5-A3B6-CB86356031B6}"/>
          </ac:spMkLst>
        </pc:spChg>
        <pc:spChg chg="mod">
          <ac:chgData name="Greg Norris" userId="7333b3d1-3755-4fb2-b901-2861743b070c" providerId="ADAL" clId="{87D0023A-67BB-4AE4-A49C-B5FE0B8AA501}" dt="2020-02-24T14:47:10.640" v="2777" actId="1076"/>
          <ac:spMkLst>
            <pc:docMk/>
            <pc:sldMk cId="2093944333" sldId="284"/>
            <ac:spMk id="14" creationId="{42065E02-7513-4845-B322-6C155D1A1954}"/>
          </ac:spMkLst>
        </pc:spChg>
        <pc:picChg chg="add mod">
          <ac:chgData name="Greg Norris" userId="7333b3d1-3755-4fb2-b901-2861743b070c" providerId="ADAL" clId="{87D0023A-67BB-4AE4-A49C-B5FE0B8AA501}" dt="2020-02-24T14:47:10.640" v="2777" actId="1076"/>
          <ac:picMkLst>
            <pc:docMk/>
            <pc:sldMk cId="2093944333" sldId="284"/>
            <ac:picMk id="3" creationId="{8EB37B87-693C-44D2-9D7D-E68C385578AA}"/>
          </ac:picMkLst>
        </pc:picChg>
      </pc:sldChg>
      <pc:sldChg chg="del">
        <pc:chgData name="Greg Norris" userId="7333b3d1-3755-4fb2-b901-2861743b070c" providerId="ADAL" clId="{87D0023A-67BB-4AE4-A49C-B5FE0B8AA501}" dt="2020-02-24T13:42:14.708" v="6" actId="2696"/>
        <pc:sldMkLst>
          <pc:docMk/>
          <pc:sldMk cId="2884867605" sldId="285"/>
        </pc:sldMkLst>
      </pc:sldChg>
      <pc:sldChg chg="del">
        <pc:chgData name="Greg Norris" userId="7333b3d1-3755-4fb2-b901-2861743b070c" providerId="ADAL" clId="{87D0023A-67BB-4AE4-A49C-B5FE0B8AA501}" dt="2020-02-24T15:38:19.361" v="4491" actId="47"/>
        <pc:sldMkLst>
          <pc:docMk/>
          <pc:sldMk cId="3502628430" sldId="286"/>
        </pc:sldMkLst>
      </pc:sldChg>
      <pc:sldChg chg="del">
        <pc:chgData name="Greg Norris" userId="7333b3d1-3755-4fb2-b901-2861743b070c" providerId="ADAL" clId="{87D0023A-67BB-4AE4-A49C-B5FE0B8AA501}" dt="2020-02-24T15:38:21.498" v="4492" actId="47"/>
        <pc:sldMkLst>
          <pc:docMk/>
          <pc:sldMk cId="2204749024" sldId="287"/>
        </pc:sldMkLst>
      </pc:sldChg>
      <pc:sldChg chg="ord modNotesTx">
        <pc:chgData name="Greg Norris" userId="7333b3d1-3755-4fb2-b901-2861743b070c" providerId="ADAL" clId="{87D0023A-67BB-4AE4-A49C-B5FE0B8AA501}" dt="2020-02-24T15:13:47.487" v="3695" actId="20577"/>
        <pc:sldMkLst>
          <pc:docMk/>
          <pc:sldMk cId="2202931860" sldId="288"/>
        </pc:sldMkLst>
      </pc:sldChg>
      <pc:sldChg chg="del">
        <pc:chgData name="Greg Norris" userId="7333b3d1-3755-4fb2-b901-2861743b070c" providerId="ADAL" clId="{87D0023A-67BB-4AE4-A49C-B5FE0B8AA501}" dt="2020-02-24T15:38:27.732" v="4495" actId="47"/>
        <pc:sldMkLst>
          <pc:docMk/>
          <pc:sldMk cId="3891279280" sldId="289"/>
        </pc:sldMkLst>
      </pc:sldChg>
      <pc:sldChg chg="del">
        <pc:chgData name="Greg Norris" userId="7333b3d1-3755-4fb2-b901-2861743b070c" providerId="ADAL" clId="{87D0023A-67BB-4AE4-A49C-B5FE0B8AA501}" dt="2020-02-24T16:42:17.926" v="6175" actId="47"/>
        <pc:sldMkLst>
          <pc:docMk/>
          <pc:sldMk cId="222003208" sldId="290"/>
        </pc:sldMkLst>
      </pc:sldChg>
      <pc:sldChg chg="modNotesTx">
        <pc:chgData name="Greg Norris" userId="7333b3d1-3755-4fb2-b901-2861743b070c" providerId="ADAL" clId="{87D0023A-67BB-4AE4-A49C-B5FE0B8AA501}" dt="2020-02-24T16:43:32.452" v="6466" actId="20577"/>
        <pc:sldMkLst>
          <pc:docMk/>
          <pc:sldMk cId="163532043" sldId="291"/>
        </pc:sldMkLst>
      </pc:sldChg>
      <pc:sldChg chg="del">
        <pc:chgData name="Greg Norris" userId="7333b3d1-3755-4fb2-b901-2861743b070c" providerId="ADAL" clId="{87D0023A-67BB-4AE4-A49C-B5FE0B8AA501}" dt="2020-02-24T16:42:19.378" v="6176" actId="47"/>
        <pc:sldMkLst>
          <pc:docMk/>
          <pc:sldMk cId="493855051" sldId="293"/>
        </pc:sldMkLst>
      </pc:sldChg>
      <pc:sldChg chg="del">
        <pc:chgData name="Greg Norris" userId="7333b3d1-3755-4fb2-b901-2861743b070c" providerId="ADAL" clId="{87D0023A-67BB-4AE4-A49C-B5FE0B8AA501}" dt="2020-02-24T16:42:20.678" v="6177" actId="47"/>
        <pc:sldMkLst>
          <pc:docMk/>
          <pc:sldMk cId="3133022259" sldId="294"/>
        </pc:sldMkLst>
      </pc:sldChg>
      <pc:sldChg chg="del">
        <pc:chgData name="Greg Norris" userId="7333b3d1-3755-4fb2-b901-2861743b070c" providerId="ADAL" clId="{87D0023A-67BB-4AE4-A49C-B5FE0B8AA501}" dt="2020-02-24T13:42:28.899" v="9" actId="2696"/>
        <pc:sldMkLst>
          <pc:docMk/>
          <pc:sldMk cId="758540640" sldId="295"/>
        </pc:sldMkLst>
      </pc:sldChg>
      <pc:sldChg chg="del">
        <pc:chgData name="Greg Norris" userId="7333b3d1-3755-4fb2-b901-2861743b070c" providerId="ADAL" clId="{87D0023A-67BB-4AE4-A49C-B5FE0B8AA501}" dt="2020-02-24T13:42:12.504" v="5" actId="2696"/>
        <pc:sldMkLst>
          <pc:docMk/>
          <pc:sldMk cId="739981287" sldId="296"/>
        </pc:sldMkLst>
      </pc:sldChg>
      <pc:sldChg chg="addSp delSp modSp mod ord modNotesTx">
        <pc:chgData name="Greg Norris" userId="7333b3d1-3755-4fb2-b901-2861743b070c" providerId="ADAL" clId="{87D0023A-67BB-4AE4-A49C-B5FE0B8AA501}" dt="2020-02-24T15:33:10.814" v="4488" actId="20577"/>
        <pc:sldMkLst>
          <pc:docMk/>
          <pc:sldMk cId="1213180818" sldId="297"/>
        </pc:sldMkLst>
        <pc:spChg chg="mod">
          <ac:chgData name="Greg Norris" userId="7333b3d1-3755-4fb2-b901-2861743b070c" providerId="ADAL" clId="{87D0023A-67BB-4AE4-A49C-B5FE0B8AA501}" dt="2020-02-24T15:29:04.541" v="4125" actId="1035"/>
          <ac:spMkLst>
            <pc:docMk/>
            <pc:sldMk cId="1213180818" sldId="297"/>
            <ac:spMk id="5" creationId="{39E826AD-67BF-4369-9C8C-21039BC8F185}"/>
          </ac:spMkLst>
        </pc:spChg>
        <pc:picChg chg="add del mod">
          <ac:chgData name="Greg Norris" userId="7333b3d1-3755-4fb2-b901-2861743b070c" providerId="ADAL" clId="{87D0023A-67BB-4AE4-A49C-B5FE0B8AA501}" dt="2020-02-24T15:16:27.706" v="3704" actId="478"/>
          <ac:picMkLst>
            <pc:docMk/>
            <pc:sldMk cId="1213180818" sldId="297"/>
            <ac:picMk id="3" creationId="{1C835656-015B-4432-8FA1-82A87136FF9D}"/>
          </ac:picMkLst>
        </pc:picChg>
        <pc:picChg chg="del">
          <ac:chgData name="Greg Norris" userId="7333b3d1-3755-4fb2-b901-2861743b070c" providerId="ADAL" clId="{87D0023A-67BB-4AE4-A49C-B5FE0B8AA501}" dt="2020-02-24T15:22:16.015" v="3710" actId="478"/>
          <ac:picMkLst>
            <pc:docMk/>
            <pc:sldMk cId="1213180818" sldId="297"/>
            <ac:picMk id="4" creationId="{AB4A9EE7-C934-40DC-880E-62885B439F88}"/>
          </ac:picMkLst>
        </pc:picChg>
        <pc:picChg chg="add mod">
          <ac:chgData name="Greg Norris" userId="7333b3d1-3755-4fb2-b901-2861743b070c" providerId="ADAL" clId="{87D0023A-67BB-4AE4-A49C-B5FE0B8AA501}" dt="2020-02-24T15:22:18.962" v="3711" actId="1076"/>
          <ac:picMkLst>
            <pc:docMk/>
            <pc:sldMk cId="1213180818" sldId="297"/>
            <ac:picMk id="8" creationId="{F1A40F72-C35C-447C-8304-43670D725501}"/>
          </ac:picMkLst>
        </pc:picChg>
        <pc:picChg chg="del">
          <ac:chgData name="Greg Norris" userId="7333b3d1-3755-4fb2-b901-2861743b070c" providerId="ADAL" clId="{87D0023A-67BB-4AE4-A49C-B5FE0B8AA501}" dt="2020-02-24T15:22:26.614" v="3712" actId="478"/>
          <ac:picMkLst>
            <pc:docMk/>
            <pc:sldMk cId="1213180818" sldId="297"/>
            <ac:picMk id="9" creationId="{117BE9CD-CA3D-43CB-8899-DEFABB9AE476}"/>
          </ac:picMkLst>
        </pc:picChg>
        <pc:picChg chg="add mod">
          <ac:chgData name="Greg Norris" userId="7333b3d1-3755-4fb2-b901-2861743b070c" providerId="ADAL" clId="{87D0023A-67BB-4AE4-A49C-B5FE0B8AA501}" dt="2020-02-24T15:29:04.541" v="4125" actId="1035"/>
          <ac:picMkLst>
            <pc:docMk/>
            <pc:sldMk cId="1213180818" sldId="297"/>
            <ac:picMk id="11" creationId="{0CB92E05-93E6-41B7-A023-757EB29F8A3A}"/>
          </ac:picMkLst>
        </pc:picChg>
        <pc:picChg chg="add mod">
          <ac:chgData name="Greg Norris" userId="7333b3d1-3755-4fb2-b901-2861743b070c" providerId="ADAL" clId="{87D0023A-67BB-4AE4-A49C-B5FE0B8AA501}" dt="2020-02-24T15:29:04.541" v="4125" actId="1035"/>
          <ac:picMkLst>
            <pc:docMk/>
            <pc:sldMk cId="1213180818" sldId="297"/>
            <ac:picMk id="13" creationId="{5A33EE2E-D550-487F-A383-4C9923B4771E}"/>
          </ac:picMkLst>
        </pc:picChg>
        <pc:picChg chg="del">
          <ac:chgData name="Greg Norris" userId="7333b3d1-3755-4fb2-b901-2861743b070c" providerId="ADAL" clId="{87D0023A-67BB-4AE4-A49C-B5FE0B8AA501}" dt="2020-02-24T15:24:35.068" v="3821" actId="478"/>
          <ac:picMkLst>
            <pc:docMk/>
            <pc:sldMk cId="1213180818" sldId="297"/>
            <ac:picMk id="14" creationId="{E932AD2F-D8DB-41A3-99A0-722E469DEC0A}"/>
          </ac:picMkLst>
        </pc:picChg>
        <pc:picChg chg="add mod">
          <ac:chgData name="Greg Norris" userId="7333b3d1-3755-4fb2-b901-2861743b070c" providerId="ADAL" clId="{87D0023A-67BB-4AE4-A49C-B5FE0B8AA501}" dt="2020-02-24T15:29:04.541" v="4125" actId="1035"/>
          <ac:picMkLst>
            <pc:docMk/>
            <pc:sldMk cId="1213180818" sldId="297"/>
            <ac:picMk id="16" creationId="{BAEED814-AC70-45FD-A89E-351F04DF5B04}"/>
          </ac:picMkLst>
        </pc:picChg>
      </pc:sldChg>
      <pc:sldChg chg="del">
        <pc:chgData name="Greg Norris" userId="7333b3d1-3755-4fb2-b901-2861743b070c" providerId="ADAL" clId="{87D0023A-67BB-4AE4-A49C-B5FE0B8AA501}" dt="2020-02-24T15:38:11.332" v="4489" actId="47"/>
        <pc:sldMkLst>
          <pc:docMk/>
          <pc:sldMk cId="2316664913" sldId="298"/>
        </pc:sldMkLst>
      </pc:sldChg>
      <pc:sldChg chg="del">
        <pc:chgData name="Greg Norris" userId="7333b3d1-3755-4fb2-b901-2861743b070c" providerId="ADAL" clId="{87D0023A-67BB-4AE4-A49C-B5FE0B8AA501}" dt="2020-02-24T15:38:32.514" v="4497" actId="47"/>
        <pc:sldMkLst>
          <pc:docMk/>
          <pc:sldMk cId="3037969584" sldId="299"/>
        </pc:sldMkLst>
      </pc:sldChg>
      <pc:sldChg chg="del">
        <pc:chgData name="Greg Norris" userId="7333b3d1-3755-4fb2-b901-2861743b070c" providerId="ADAL" clId="{87D0023A-67BB-4AE4-A49C-B5FE0B8AA501}" dt="2020-02-24T13:42:43.983" v="11" actId="2696"/>
        <pc:sldMkLst>
          <pc:docMk/>
          <pc:sldMk cId="2420642436" sldId="300"/>
        </pc:sldMkLst>
      </pc:sldChg>
      <pc:sldChg chg="del">
        <pc:chgData name="Greg Norris" userId="7333b3d1-3755-4fb2-b901-2861743b070c" providerId="ADAL" clId="{87D0023A-67BB-4AE4-A49C-B5FE0B8AA501}" dt="2020-02-24T15:38:29.735" v="4496" actId="47"/>
        <pc:sldMkLst>
          <pc:docMk/>
          <pc:sldMk cId="3384699121" sldId="301"/>
        </pc:sldMkLst>
      </pc:sldChg>
      <pc:sldChg chg="addSp delSp modSp mod delAnim modAnim modNotesTx">
        <pc:chgData name="Greg Norris" userId="7333b3d1-3755-4fb2-b901-2861743b070c" providerId="ADAL" clId="{87D0023A-67BB-4AE4-A49C-B5FE0B8AA501}" dt="2020-02-24T16:07:07.240" v="5462" actId="478"/>
        <pc:sldMkLst>
          <pc:docMk/>
          <pc:sldMk cId="1395075078" sldId="302"/>
        </pc:sldMkLst>
        <pc:spChg chg="mod">
          <ac:chgData name="Greg Norris" userId="7333b3d1-3755-4fb2-b901-2861743b070c" providerId="ADAL" clId="{87D0023A-67BB-4AE4-A49C-B5FE0B8AA501}" dt="2020-02-24T16:04:09.054" v="5207" actId="20577"/>
          <ac:spMkLst>
            <pc:docMk/>
            <pc:sldMk cId="1395075078" sldId="302"/>
            <ac:spMk id="5" creationId="{39E826AD-67BF-4369-9C8C-21039BC8F185}"/>
          </ac:spMkLst>
        </pc:spChg>
        <pc:picChg chg="del">
          <ac:chgData name="Greg Norris" userId="7333b3d1-3755-4fb2-b901-2861743b070c" providerId="ADAL" clId="{87D0023A-67BB-4AE4-A49C-B5FE0B8AA501}" dt="2020-02-24T16:01:53.781" v="5091" actId="478"/>
          <ac:picMkLst>
            <pc:docMk/>
            <pc:sldMk cId="1395075078" sldId="302"/>
            <ac:picMk id="3" creationId="{BCBE3469-6360-4264-8AA8-21759A2CE6C1}"/>
          </ac:picMkLst>
        </pc:picChg>
        <pc:picChg chg="add mod">
          <ac:chgData name="Greg Norris" userId="7333b3d1-3755-4fb2-b901-2861743b070c" providerId="ADAL" clId="{87D0023A-67BB-4AE4-A49C-B5FE0B8AA501}" dt="2020-02-24T16:01:58.630" v="5092" actId="1076"/>
          <ac:picMkLst>
            <pc:docMk/>
            <pc:sldMk cId="1395075078" sldId="302"/>
            <ac:picMk id="4" creationId="{E783032C-A4B6-4C5D-B319-5A48C6AFF418}"/>
          </ac:picMkLst>
        </pc:picChg>
        <pc:picChg chg="del">
          <ac:chgData name="Greg Norris" userId="7333b3d1-3755-4fb2-b901-2861743b070c" providerId="ADAL" clId="{87D0023A-67BB-4AE4-A49C-B5FE0B8AA501}" dt="2020-02-24T16:02:02.858" v="5093" actId="478"/>
          <ac:picMkLst>
            <pc:docMk/>
            <pc:sldMk cId="1395075078" sldId="302"/>
            <ac:picMk id="6" creationId="{BBDA3294-D729-433F-B334-6899E56077A9}"/>
          </ac:picMkLst>
        </pc:picChg>
        <pc:picChg chg="add mod">
          <ac:chgData name="Greg Norris" userId="7333b3d1-3755-4fb2-b901-2861743b070c" providerId="ADAL" clId="{87D0023A-67BB-4AE4-A49C-B5FE0B8AA501}" dt="2020-02-24T16:03:58.189" v="5204" actId="1035"/>
          <ac:picMkLst>
            <pc:docMk/>
            <pc:sldMk cId="1395075078" sldId="302"/>
            <ac:picMk id="9" creationId="{FDBCC4DB-F3EF-4507-8862-491F98D27F6E}"/>
          </ac:picMkLst>
        </pc:picChg>
        <pc:picChg chg="add mod">
          <ac:chgData name="Greg Norris" userId="7333b3d1-3755-4fb2-b901-2861743b070c" providerId="ADAL" clId="{87D0023A-67BB-4AE4-A49C-B5FE0B8AA501}" dt="2020-02-24T16:04:13.939" v="5211" actId="1037"/>
          <ac:picMkLst>
            <pc:docMk/>
            <pc:sldMk cId="1395075078" sldId="302"/>
            <ac:picMk id="11" creationId="{7AC86C89-6F4A-4F6A-AE14-8612441810E4}"/>
          </ac:picMkLst>
        </pc:picChg>
        <pc:picChg chg="add del mod">
          <ac:chgData name="Greg Norris" userId="7333b3d1-3755-4fb2-b901-2861743b070c" providerId="ADAL" clId="{87D0023A-67BB-4AE4-A49C-B5FE0B8AA501}" dt="2020-02-24T16:07:07.240" v="5462" actId="478"/>
          <ac:picMkLst>
            <pc:docMk/>
            <pc:sldMk cId="1395075078" sldId="302"/>
            <ac:picMk id="12" creationId="{85897E09-1044-445E-9A79-98962234505C}"/>
          </ac:picMkLst>
        </pc:picChg>
      </pc:sldChg>
      <pc:sldChg chg="del">
        <pc:chgData name="Greg Norris" userId="7333b3d1-3755-4fb2-b901-2861743b070c" providerId="ADAL" clId="{87D0023A-67BB-4AE4-A49C-B5FE0B8AA501}" dt="2020-02-24T15:38:25.761" v="4494" actId="47"/>
        <pc:sldMkLst>
          <pc:docMk/>
          <pc:sldMk cId="2424071952" sldId="303"/>
        </pc:sldMkLst>
      </pc:sldChg>
      <pc:sldChg chg="del">
        <pc:chgData name="Greg Norris" userId="7333b3d1-3755-4fb2-b901-2861743b070c" providerId="ADAL" clId="{87D0023A-67BB-4AE4-A49C-B5FE0B8AA501}" dt="2020-02-24T15:38:24.528" v="4493" actId="47"/>
        <pc:sldMkLst>
          <pc:docMk/>
          <pc:sldMk cId="419011596" sldId="304"/>
        </pc:sldMkLst>
      </pc:sldChg>
      <pc:sldChg chg="addSp delSp modSp add mod ord setBg delAnim modAnim delDesignElem modNotesTx">
        <pc:chgData name="Greg Norris" userId="7333b3d1-3755-4fb2-b901-2861743b070c" providerId="ADAL" clId="{87D0023A-67BB-4AE4-A49C-B5FE0B8AA501}" dt="2020-02-24T14:17:05.031" v="1870" actId="20577"/>
        <pc:sldMkLst>
          <pc:docMk/>
          <pc:sldMk cId="3150322495" sldId="305"/>
        </pc:sldMkLst>
        <pc:spChg chg="mod">
          <ac:chgData name="Greg Norris" userId="7333b3d1-3755-4fb2-b901-2861743b070c" providerId="ADAL" clId="{87D0023A-67BB-4AE4-A49C-B5FE0B8AA501}" dt="2020-02-24T14:12:21.949" v="1038" actId="20577"/>
          <ac:spMkLst>
            <pc:docMk/>
            <pc:sldMk cId="3150322495" sldId="305"/>
            <ac:spMk id="8" creationId="{5AEF3772-9316-43EF-8908-7DC46E320CA4}"/>
          </ac:spMkLst>
        </pc:spChg>
        <pc:spChg chg="del">
          <ac:chgData name="Greg Norris" userId="7333b3d1-3755-4fb2-b901-2861743b070c" providerId="ADAL" clId="{87D0023A-67BB-4AE4-A49C-B5FE0B8AA501}" dt="2020-02-24T14:06:10.511" v="786"/>
          <ac:spMkLst>
            <pc:docMk/>
            <pc:sldMk cId="3150322495" sldId="305"/>
            <ac:spMk id="86" creationId="{CDDE5CDF-1512-4CDA-B956-23D223F8DE44}"/>
          </ac:spMkLst>
        </pc:spChg>
        <pc:spChg chg="del">
          <ac:chgData name="Greg Norris" userId="7333b3d1-3755-4fb2-b901-2861743b070c" providerId="ADAL" clId="{87D0023A-67BB-4AE4-A49C-B5FE0B8AA501}" dt="2020-02-24T14:06:10.511" v="786"/>
          <ac:spMkLst>
            <pc:docMk/>
            <pc:sldMk cId="3150322495" sldId="305"/>
            <ac:spMk id="90" creationId="{62C9703D-C8F9-44AD-A7C0-C2F3871F8C1B}"/>
          </ac:spMkLst>
        </pc:spChg>
        <pc:picChg chg="add mod">
          <ac:chgData name="Greg Norris" userId="7333b3d1-3755-4fb2-b901-2861743b070c" providerId="ADAL" clId="{87D0023A-67BB-4AE4-A49C-B5FE0B8AA501}" dt="2020-02-24T14:09:26.444" v="799" actId="14100"/>
          <ac:picMkLst>
            <pc:docMk/>
            <pc:sldMk cId="3150322495" sldId="305"/>
            <ac:picMk id="2" creationId="{2CDAA74C-FEFA-4E26-9A85-E1AE81CD757A}"/>
          </ac:picMkLst>
        </pc:picChg>
        <pc:picChg chg="del">
          <ac:chgData name="Greg Norris" userId="7333b3d1-3755-4fb2-b901-2861743b070c" providerId="ADAL" clId="{87D0023A-67BB-4AE4-A49C-B5FE0B8AA501}" dt="2020-02-24T14:09:56.267" v="802" actId="478"/>
          <ac:picMkLst>
            <pc:docMk/>
            <pc:sldMk cId="3150322495" sldId="305"/>
            <ac:picMk id="4" creationId="{825EE830-BDDD-4373-BB84-A990DCD6D639}"/>
          </ac:picMkLst>
        </pc:picChg>
        <pc:picChg chg="del">
          <ac:chgData name="Greg Norris" userId="7333b3d1-3755-4fb2-b901-2861743b070c" providerId="ADAL" clId="{87D0023A-67BB-4AE4-A49C-B5FE0B8AA501}" dt="2020-02-24T14:09:14.080" v="792" actId="478"/>
          <ac:picMkLst>
            <pc:docMk/>
            <pc:sldMk cId="3150322495" sldId="305"/>
            <ac:picMk id="6" creationId="{622FF6FA-EBE6-4DF4-8478-C3B9515890DB}"/>
          </ac:picMkLst>
        </pc:picChg>
        <pc:picChg chg="add mod">
          <ac:chgData name="Greg Norris" userId="7333b3d1-3755-4fb2-b901-2861743b070c" providerId="ADAL" clId="{87D0023A-67BB-4AE4-A49C-B5FE0B8AA501}" dt="2020-02-24T14:12:15.335" v="1035" actId="1076"/>
          <ac:picMkLst>
            <pc:docMk/>
            <pc:sldMk cId="3150322495" sldId="305"/>
            <ac:picMk id="9" creationId="{AA5A69B4-DE06-4433-ACCD-03A1F358FA92}"/>
          </ac:picMkLst>
        </pc:picChg>
        <pc:picChg chg="del">
          <ac:chgData name="Greg Norris" userId="7333b3d1-3755-4fb2-b901-2861743b070c" providerId="ADAL" clId="{87D0023A-67BB-4AE4-A49C-B5FE0B8AA501}" dt="2020-02-24T14:06:10.511" v="786"/>
          <ac:picMkLst>
            <pc:docMk/>
            <pc:sldMk cId="3150322495" sldId="305"/>
            <ac:picMk id="87" creationId="{B029D7D8-5A6B-4C76-94C8-15798C6C5ADB}"/>
          </ac:picMkLst>
        </pc:picChg>
        <pc:cxnChg chg="del">
          <ac:chgData name="Greg Norris" userId="7333b3d1-3755-4fb2-b901-2861743b070c" providerId="ADAL" clId="{87D0023A-67BB-4AE4-A49C-B5FE0B8AA501}" dt="2020-02-24T14:06:10.511" v="786"/>
          <ac:cxnSpMkLst>
            <pc:docMk/>
            <pc:sldMk cId="3150322495" sldId="305"/>
            <ac:cxnSpMk id="88" creationId="{A5C9319C-E20D-4884-952F-60B6A58C3E34}"/>
          </ac:cxnSpMkLst>
        </pc:cxnChg>
      </pc:sldChg>
      <pc:sldChg chg="addSp delSp modSp add mod ord modNotesTx">
        <pc:chgData name="Greg Norris" userId="7333b3d1-3755-4fb2-b901-2861743b070c" providerId="ADAL" clId="{87D0023A-67BB-4AE4-A49C-B5FE0B8AA501}" dt="2020-02-24T14:56:20.103" v="2952" actId="478"/>
        <pc:sldMkLst>
          <pc:docMk/>
          <pc:sldMk cId="3168320780" sldId="306"/>
        </pc:sldMkLst>
        <pc:spChg chg="mod">
          <ac:chgData name="Greg Norris" userId="7333b3d1-3755-4fb2-b901-2861743b070c" providerId="ADAL" clId="{87D0023A-67BB-4AE4-A49C-B5FE0B8AA501}" dt="2020-02-24T14:56:17.656" v="2946" actId="20577"/>
          <ac:spMkLst>
            <pc:docMk/>
            <pc:sldMk cId="3168320780" sldId="306"/>
            <ac:spMk id="5" creationId="{39E826AD-67BF-4369-9C8C-21039BC8F185}"/>
          </ac:spMkLst>
        </pc:spChg>
        <pc:picChg chg="add del mod">
          <ac:chgData name="Greg Norris" userId="7333b3d1-3755-4fb2-b901-2861743b070c" providerId="ADAL" clId="{87D0023A-67BB-4AE4-A49C-B5FE0B8AA501}" dt="2020-02-24T14:21:29.577" v="1882" actId="931"/>
          <ac:picMkLst>
            <pc:docMk/>
            <pc:sldMk cId="3168320780" sldId="306"/>
            <ac:picMk id="3" creationId="{70204AE4-97BB-4FF9-9EE8-FFA0581F5794}"/>
          </ac:picMkLst>
        </pc:picChg>
        <pc:picChg chg="del">
          <ac:chgData name="Greg Norris" userId="7333b3d1-3755-4fb2-b901-2861743b070c" providerId="ADAL" clId="{87D0023A-67BB-4AE4-A49C-B5FE0B8AA501}" dt="2020-02-24T14:23:17.323" v="1889" actId="478"/>
          <ac:picMkLst>
            <pc:docMk/>
            <pc:sldMk cId="3168320780" sldId="306"/>
            <ac:picMk id="4" creationId="{53028DE6-28C2-4733-9164-74F4A3B7B84E}"/>
          </ac:picMkLst>
        </pc:picChg>
        <pc:picChg chg="del">
          <ac:chgData name="Greg Norris" userId="7333b3d1-3755-4fb2-b901-2861743b070c" providerId="ADAL" clId="{87D0023A-67BB-4AE4-A49C-B5FE0B8AA501}" dt="2020-02-24T14:23:29.812" v="1891" actId="478"/>
          <ac:picMkLst>
            <pc:docMk/>
            <pc:sldMk cId="3168320780" sldId="306"/>
            <ac:picMk id="6" creationId="{A2538DD4-49B7-4E8F-8510-9763F79564EF}"/>
          </ac:picMkLst>
        </pc:picChg>
        <pc:picChg chg="add mod">
          <ac:chgData name="Greg Norris" userId="7333b3d1-3755-4fb2-b901-2861743b070c" providerId="ADAL" clId="{87D0023A-67BB-4AE4-A49C-B5FE0B8AA501}" dt="2020-02-24T14:23:19.966" v="1890" actId="1076"/>
          <ac:picMkLst>
            <pc:docMk/>
            <pc:sldMk cId="3168320780" sldId="306"/>
            <ac:picMk id="10" creationId="{1C76E3D4-081F-4FD6-B132-2BCFA44D0E42}"/>
          </ac:picMkLst>
        </pc:picChg>
        <pc:picChg chg="add del mod">
          <ac:chgData name="Greg Norris" userId="7333b3d1-3755-4fb2-b901-2861743b070c" providerId="ADAL" clId="{87D0023A-67BB-4AE4-A49C-B5FE0B8AA501}" dt="2020-02-24T14:56:20.103" v="2952" actId="478"/>
          <ac:picMkLst>
            <pc:docMk/>
            <pc:sldMk cId="3168320780" sldId="306"/>
            <ac:picMk id="12" creationId="{BF260A56-9640-4519-8190-2820BF5CF5D9}"/>
          </ac:picMkLst>
        </pc:picChg>
        <pc:picChg chg="add del mod">
          <ac:chgData name="Greg Norris" userId="7333b3d1-3755-4fb2-b901-2861743b070c" providerId="ADAL" clId="{87D0023A-67BB-4AE4-A49C-B5FE0B8AA501}" dt="2020-02-24T14:56:19.577" v="2951" actId="931"/>
          <ac:picMkLst>
            <pc:docMk/>
            <pc:sldMk cId="3168320780" sldId="306"/>
            <ac:picMk id="14" creationId="{1E7E5307-06F9-48DF-8195-C58FD89240DF}"/>
          </ac:picMkLst>
        </pc:picChg>
      </pc:sldChg>
      <pc:sldChg chg="addSp delSp modSp add mod ord delAnim modAnim">
        <pc:chgData name="Greg Norris" userId="7333b3d1-3755-4fb2-b901-2861743b070c" providerId="ADAL" clId="{87D0023A-67BB-4AE4-A49C-B5FE0B8AA501}" dt="2020-02-24T16:13:16.889" v="5623" actId="20577"/>
        <pc:sldMkLst>
          <pc:docMk/>
          <pc:sldMk cId="1974361055" sldId="307"/>
        </pc:sldMkLst>
        <pc:spChg chg="mod">
          <ac:chgData name="Greg Norris" userId="7333b3d1-3755-4fb2-b901-2861743b070c" providerId="ADAL" clId="{87D0023A-67BB-4AE4-A49C-B5FE0B8AA501}" dt="2020-02-24T16:13:16.889" v="5623" actId="20577"/>
          <ac:spMkLst>
            <pc:docMk/>
            <pc:sldMk cId="1974361055" sldId="307"/>
            <ac:spMk id="8" creationId="{5AEF3772-9316-43EF-8908-7DC46E320CA4}"/>
          </ac:spMkLst>
        </pc:spChg>
        <pc:picChg chg="del">
          <ac:chgData name="Greg Norris" userId="7333b3d1-3755-4fb2-b901-2861743b070c" providerId="ADAL" clId="{87D0023A-67BB-4AE4-A49C-B5FE0B8AA501}" dt="2020-02-24T16:07:36.545" v="5466" actId="478"/>
          <ac:picMkLst>
            <pc:docMk/>
            <pc:sldMk cId="1974361055" sldId="307"/>
            <ac:picMk id="2" creationId="{086CF354-5C56-4CFB-A9A8-6C3885B87811}"/>
          </ac:picMkLst>
        </pc:picChg>
        <pc:picChg chg="add mod">
          <ac:chgData name="Greg Norris" userId="7333b3d1-3755-4fb2-b901-2861743b070c" providerId="ADAL" clId="{87D0023A-67BB-4AE4-A49C-B5FE0B8AA501}" dt="2020-02-24T16:08:58.202" v="5475" actId="14100"/>
          <ac:picMkLst>
            <pc:docMk/>
            <pc:sldMk cId="1974361055" sldId="307"/>
            <ac:picMk id="4" creationId="{053A9785-621B-4482-9548-53E18B8735FF}"/>
          </ac:picMkLst>
        </pc:picChg>
        <pc:picChg chg="add mod">
          <ac:chgData name="Greg Norris" userId="7333b3d1-3755-4fb2-b901-2861743b070c" providerId="ADAL" clId="{87D0023A-67BB-4AE4-A49C-B5FE0B8AA501}" dt="2020-02-24T16:12:22.501" v="5485" actId="1076"/>
          <ac:picMkLst>
            <pc:docMk/>
            <pc:sldMk cId="1974361055" sldId="307"/>
            <ac:picMk id="6" creationId="{73C772FB-F3DB-43A6-96D4-E2DBC8D9B01C}"/>
          </ac:picMkLst>
        </pc:picChg>
        <pc:picChg chg="del">
          <ac:chgData name="Greg Norris" userId="7333b3d1-3755-4fb2-b901-2861743b070c" providerId="ADAL" clId="{87D0023A-67BB-4AE4-A49C-B5FE0B8AA501}" dt="2020-02-24T16:10:02.319" v="5476" actId="478"/>
          <ac:picMkLst>
            <pc:docMk/>
            <pc:sldMk cId="1974361055" sldId="307"/>
            <ac:picMk id="9" creationId="{7FCA50B1-C806-43D2-834D-50CACC561C3D}"/>
          </ac:picMkLst>
        </pc:picChg>
      </pc:sldChg>
      <pc:sldChg chg="addSp delSp modSp add mod ord modNotesTx">
        <pc:chgData name="Greg Norris" userId="7333b3d1-3755-4fb2-b901-2861743b070c" providerId="ADAL" clId="{87D0023A-67BB-4AE4-A49C-B5FE0B8AA501}" dt="2020-02-24T16:31:09.990" v="5869" actId="33524"/>
        <pc:sldMkLst>
          <pc:docMk/>
          <pc:sldMk cId="1026350360" sldId="308"/>
        </pc:sldMkLst>
        <pc:spChg chg="mod">
          <ac:chgData name="Greg Norris" userId="7333b3d1-3755-4fb2-b901-2861743b070c" providerId="ADAL" clId="{87D0023A-67BB-4AE4-A49C-B5FE0B8AA501}" dt="2020-02-24T16:29:43.024" v="5697" actId="1076"/>
          <ac:spMkLst>
            <pc:docMk/>
            <pc:sldMk cId="1026350360" sldId="308"/>
            <ac:spMk id="5" creationId="{39E826AD-67BF-4369-9C8C-21039BC8F185}"/>
          </ac:spMkLst>
        </pc:spChg>
        <pc:picChg chg="add mod">
          <ac:chgData name="Greg Norris" userId="7333b3d1-3755-4fb2-b901-2861743b070c" providerId="ADAL" clId="{87D0023A-67BB-4AE4-A49C-B5FE0B8AA501}" dt="2020-02-24T16:17:04.332" v="5634" actId="1076"/>
          <ac:picMkLst>
            <pc:docMk/>
            <pc:sldMk cId="1026350360" sldId="308"/>
            <ac:picMk id="3" creationId="{8CD72256-67FB-4DC3-B033-3014AE9D15B0}"/>
          </ac:picMkLst>
        </pc:picChg>
        <pc:picChg chg="del">
          <ac:chgData name="Greg Norris" userId="7333b3d1-3755-4fb2-b901-2861743b070c" providerId="ADAL" clId="{87D0023A-67BB-4AE4-A49C-B5FE0B8AA501}" dt="2020-02-24T16:17:01.746" v="5633" actId="478"/>
          <ac:picMkLst>
            <pc:docMk/>
            <pc:sldMk cId="1026350360" sldId="308"/>
            <ac:picMk id="4" creationId="{E783032C-A4B6-4C5D-B319-5A48C6AFF418}"/>
          </ac:picMkLst>
        </pc:picChg>
        <pc:picChg chg="add mod">
          <ac:chgData name="Greg Norris" userId="7333b3d1-3755-4fb2-b901-2861743b070c" providerId="ADAL" clId="{87D0023A-67BB-4AE4-A49C-B5FE0B8AA501}" dt="2020-02-24T16:29:43.024" v="5697" actId="1076"/>
          <ac:picMkLst>
            <pc:docMk/>
            <pc:sldMk cId="1026350360" sldId="308"/>
            <ac:picMk id="8" creationId="{486A6293-45D6-4AE5-B0C7-BCC425E77104}"/>
          </ac:picMkLst>
        </pc:picChg>
        <pc:picChg chg="del">
          <ac:chgData name="Greg Norris" userId="7333b3d1-3755-4fb2-b901-2861743b070c" providerId="ADAL" clId="{87D0023A-67BB-4AE4-A49C-B5FE0B8AA501}" dt="2020-02-24T16:17:07.441" v="5635" actId="478"/>
          <ac:picMkLst>
            <pc:docMk/>
            <pc:sldMk cId="1026350360" sldId="308"/>
            <ac:picMk id="9" creationId="{FDBCC4DB-F3EF-4507-8862-491F98D27F6E}"/>
          </ac:picMkLst>
        </pc:picChg>
        <pc:picChg chg="del">
          <ac:chgData name="Greg Norris" userId="7333b3d1-3755-4fb2-b901-2861743b070c" providerId="ADAL" clId="{87D0023A-67BB-4AE4-A49C-B5FE0B8AA501}" dt="2020-02-24T16:28:34.021" v="5642" actId="478"/>
          <ac:picMkLst>
            <pc:docMk/>
            <pc:sldMk cId="1026350360" sldId="308"/>
            <ac:picMk id="11" creationId="{7AC86C89-6F4A-4F6A-AE14-8612441810E4}"/>
          </ac:picMkLst>
        </pc:picChg>
        <pc:picChg chg="add mod">
          <ac:chgData name="Greg Norris" userId="7333b3d1-3755-4fb2-b901-2861743b070c" providerId="ADAL" clId="{87D0023A-67BB-4AE4-A49C-B5FE0B8AA501}" dt="2020-02-24T16:29:43.024" v="5697" actId="1076"/>
          <ac:picMkLst>
            <pc:docMk/>
            <pc:sldMk cId="1026350360" sldId="308"/>
            <ac:picMk id="12" creationId="{87FF535E-98A9-4FC8-9CAC-CC44C4E5914B}"/>
          </ac:picMkLst>
        </pc:picChg>
      </pc:sldChg>
      <pc:sldChg chg="addSp delSp modSp add mod ord delAnim modAnim modNotesTx">
        <pc:chgData name="Greg Norris" userId="7333b3d1-3755-4fb2-b901-2861743b070c" providerId="ADAL" clId="{87D0023A-67BB-4AE4-A49C-B5FE0B8AA501}" dt="2020-02-24T16:41:19.620" v="6168" actId="20577"/>
        <pc:sldMkLst>
          <pc:docMk/>
          <pc:sldMk cId="584525665" sldId="309"/>
        </pc:sldMkLst>
        <pc:spChg chg="mod">
          <ac:chgData name="Greg Norris" userId="7333b3d1-3755-4fb2-b901-2861743b070c" providerId="ADAL" clId="{87D0023A-67BB-4AE4-A49C-B5FE0B8AA501}" dt="2020-02-24T16:39:57.583" v="5957" actId="1076"/>
          <ac:spMkLst>
            <pc:docMk/>
            <pc:sldMk cId="584525665" sldId="309"/>
            <ac:spMk id="8" creationId="{5AEF3772-9316-43EF-8908-7DC46E320CA4}"/>
          </ac:spMkLst>
        </pc:spChg>
        <pc:picChg chg="add mod">
          <ac:chgData name="Greg Norris" userId="7333b3d1-3755-4fb2-b901-2861743b070c" providerId="ADAL" clId="{87D0023A-67BB-4AE4-A49C-B5FE0B8AA501}" dt="2020-02-24T16:38:12.877" v="5887" actId="1036"/>
          <ac:picMkLst>
            <pc:docMk/>
            <pc:sldMk cId="584525665" sldId="309"/>
            <ac:picMk id="2" creationId="{F3CCA848-F751-4C58-93C7-828B53E1C18B}"/>
          </ac:picMkLst>
        </pc:picChg>
        <pc:picChg chg="del">
          <ac:chgData name="Greg Norris" userId="7333b3d1-3755-4fb2-b901-2861743b070c" providerId="ADAL" clId="{87D0023A-67BB-4AE4-A49C-B5FE0B8AA501}" dt="2020-02-24T16:37:08.477" v="5874" actId="478"/>
          <ac:picMkLst>
            <pc:docMk/>
            <pc:sldMk cId="584525665" sldId="309"/>
            <ac:picMk id="4" creationId="{053A9785-621B-4482-9548-53E18B8735FF}"/>
          </ac:picMkLst>
        </pc:picChg>
        <pc:picChg chg="del">
          <ac:chgData name="Greg Norris" userId="7333b3d1-3755-4fb2-b901-2861743b070c" providerId="ADAL" clId="{87D0023A-67BB-4AE4-A49C-B5FE0B8AA501}" dt="2020-02-24T16:38:15.845" v="5888" actId="478"/>
          <ac:picMkLst>
            <pc:docMk/>
            <pc:sldMk cId="584525665" sldId="309"/>
            <ac:picMk id="6" creationId="{73C772FB-F3DB-43A6-96D4-E2DBC8D9B01C}"/>
          </ac:picMkLst>
        </pc:picChg>
        <pc:picChg chg="add mod">
          <ac:chgData name="Greg Norris" userId="7333b3d1-3755-4fb2-b901-2861743b070c" providerId="ADAL" clId="{87D0023A-67BB-4AE4-A49C-B5FE0B8AA501}" dt="2020-02-24T16:39:20.823" v="5903" actId="1076"/>
          <ac:picMkLst>
            <pc:docMk/>
            <pc:sldMk cId="584525665" sldId="309"/>
            <ac:picMk id="9" creationId="{4D293E59-4E2C-47E0-8C7D-1EE40E8947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B5B00-104C-4EC5-BB87-E6B8248C4DCF}" type="datetimeFigureOut">
              <a:rPr lang="en-US"/>
              <a:t>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03CC4-89E2-4842-92DB-04822CB5D687}" type="slidenum">
              <a:rPr lang="en-US"/>
              <a:t>‹#›</a:t>
            </a:fld>
            <a:endParaRPr lang="en-US"/>
          </a:p>
        </p:txBody>
      </p:sp>
    </p:spTree>
    <p:extLst>
      <p:ext uri="{BB962C8B-B14F-4D97-AF65-F5344CB8AC3E}">
        <p14:creationId xmlns:p14="http://schemas.microsoft.com/office/powerpoint/2010/main" val="25039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be adding more elements to the beginning of our game. </a:t>
            </a:r>
          </a:p>
        </p:txBody>
      </p:sp>
      <p:sp>
        <p:nvSpPr>
          <p:cNvPr id="4" name="Slide Number Placeholder 3"/>
          <p:cNvSpPr>
            <a:spLocks noGrp="1"/>
          </p:cNvSpPr>
          <p:nvPr>
            <p:ph type="sldNum" sz="quarter" idx="5"/>
          </p:nvPr>
        </p:nvSpPr>
        <p:spPr/>
        <p:txBody>
          <a:bodyPr/>
          <a:lstStyle/>
          <a:p>
            <a:fld id="{16A03CC4-89E2-4842-92DB-04822CB5D687}" type="slidenum">
              <a:rPr lang="en-US" smtClean="0"/>
              <a:t>1</a:t>
            </a:fld>
            <a:endParaRPr lang="en-US"/>
          </a:p>
        </p:txBody>
      </p:sp>
    </p:spTree>
    <p:extLst>
      <p:ext uri="{BB962C8B-B14F-4D97-AF65-F5344CB8AC3E}">
        <p14:creationId xmlns:p14="http://schemas.microsoft.com/office/powerpoint/2010/main" val="45863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‘Scene’ in the menu grab both the ‘</a:t>
            </a:r>
            <a:r>
              <a:rPr lang="en-US" b="1" dirty="0"/>
              <a:t>screen width</a:t>
            </a:r>
            <a:r>
              <a:rPr lang="en-US" dirty="0"/>
              <a:t>’ and ‘</a:t>
            </a:r>
            <a:r>
              <a:rPr lang="en-US" b="1" dirty="0"/>
              <a:t>screen height</a:t>
            </a:r>
            <a:r>
              <a:rPr lang="en-US" dirty="0"/>
              <a:t>’ block. We need to put these inside the last parameters </a:t>
            </a:r>
            <a:r>
              <a:rPr lang="en-US" dirty="0" err="1"/>
              <a:t>inide</a:t>
            </a:r>
            <a:r>
              <a:rPr lang="en-US" dirty="0"/>
              <a:t> the ‘</a:t>
            </a:r>
            <a:r>
              <a:rPr lang="en-US" b="1" dirty="0"/>
              <a:t>pick random 0 to 10</a:t>
            </a:r>
            <a:r>
              <a:rPr lang="en-US" dirty="0"/>
              <a:t>’ blocks.  Remember that ‘x’ represents the ‘</a:t>
            </a:r>
            <a:r>
              <a:rPr lang="en-US" b="1" dirty="0"/>
              <a:t>screen width</a:t>
            </a:r>
            <a:r>
              <a:rPr lang="en-US" dirty="0"/>
              <a:t>’ and the ‘y’ represents the ‘</a:t>
            </a:r>
            <a:r>
              <a:rPr lang="en-US" b="1" dirty="0"/>
              <a:t>screen height</a:t>
            </a:r>
            <a:r>
              <a:rPr lang="en-US" dirty="0"/>
              <a:t>’</a:t>
            </a:r>
          </a:p>
        </p:txBody>
      </p:sp>
      <p:sp>
        <p:nvSpPr>
          <p:cNvPr id="4" name="Slide Number Placeholder 3"/>
          <p:cNvSpPr>
            <a:spLocks noGrp="1"/>
          </p:cNvSpPr>
          <p:nvPr>
            <p:ph type="sldNum" sz="quarter" idx="5"/>
          </p:nvPr>
        </p:nvSpPr>
        <p:spPr/>
        <p:txBody>
          <a:bodyPr/>
          <a:lstStyle/>
          <a:p>
            <a:fld id="{16A03CC4-89E2-4842-92DB-04822CB5D687}" type="slidenum">
              <a:rPr lang="en-US" smtClean="0"/>
              <a:t>10</a:t>
            </a:fld>
            <a:endParaRPr lang="en-US"/>
          </a:p>
        </p:txBody>
      </p:sp>
    </p:spTree>
    <p:extLst>
      <p:ext uri="{BB962C8B-B14F-4D97-AF65-F5344CB8AC3E}">
        <p14:creationId xmlns:p14="http://schemas.microsoft.com/office/powerpoint/2010/main" val="1835842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Now when we grab the ‘Hamburger’ the code inside our overlap event creates a new ‘Hamburger’ and places the new on in a random location on the screen. Let’s add some scoring now. So every time we grab a ‘Hamburger’ we get a point. </a:t>
            </a:r>
          </a:p>
        </p:txBody>
      </p:sp>
      <p:sp>
        <p:nvSpPr>
          <p:cNvPr id="4" name="Slide Number Placeholder 3"/>
          <p:cNvSpPr>
            <a:spLocks noGrp="1"/>
          </p:cNvSpPr>
          <p:nvPr>
            <p:ph type="sldNum" sz="quarter" idx="5"/>
          </p:nvPr>
        </p:nvSpPr>
        <p:spPr/>
        <p:txBody>
          <a:bodyPr/>
          <a:lstStyle/>
          <a:p>
            <a:fld id="{16A03CC4-89E2-4842-92DB-04822CB5D687}" type="slidenum">
              <a:rPr lang="en-US" smtClean="0"/>
              <a:t>11</a:t>
            </a:fld>
            <a:endParaRPr lang="en-US"/>
          </a:p>
        </p:txBody>
      </p:sp>
    </p:spTree>
    <p:extLst>
      <p:ext uri="{BB962C8B-B14F-4D97-AF65-F5344CB8AC3E}">
        <p14:creationId xmlns:p14="http://schemas.microsoft.com/office/powerpoint/2010/main" val="361773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the ‘</a:t>
            </a:r>
            <a:r>
              <a:rPr lang="en-US" b="1" dirty="0"/>
              <a:t>change score by 1</a:t>
            </a:r>
            <a:r>
              <a:rPr lang="en-US" dirty="0"/>
              <a:t>’ block and drag it into our overlap Sprite block already in the </a:t>
            </a:r>
            <a:r>
              <a:rPr lang="en-US" dirty="0" err="1"/>
              <a:t>workarea</a:t>
            </a:r>
            <a:r>
              <a:rPr lang="en-US" dirty="0"/>
              <a:t>. </a:t>
            </a:r>
          </a:p>
        </p:txBody>
      </p:sp>
      <p:sp>
        <p:nvSpPr>
          <p:cNvPr id="4" name="Slide Number Placeholder 3"/>
          <p:cNvSpPr>
            <a:spLocks noGrp="1"/>
          </p:cNvSpPr>
          <p:nvPr>
            <p:ph type="sldNum" sz="quarter" idx="5"/>
          </p:nvPr>
        </p:nvSpPr>
        <p:spPr/>
        <p:txBody>
          <a:bodyPr/>
          <a:lstStyle/>
          <a:p>
            <a:fld id="{16A03CC4-89E2-4842-92DB-04822CB5D687}" type="slidenum">
              <a:rPr lang="en-US" smtClean="0"/>
              <a:t>12</a:t>
            </a:fld>
            <a:endParaRPr lang="en-US"/>
          </a:p>
        </p:txBody>
      </p:sp>
    </p:spTree>
    <p:extLst>
      <p:ext uri="{BB962C8B-B14F-4D97-AF65-F5344CB8AC3E}">
        <p14:creationId xmlns:p14="http://schemas.microsoft.com/office/powerpoint/2010/main" val="134716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Now every time we overlap a ‘Hamburger’ with our ‘Hero’ Sprite we get a point. </a:t>
            </a:r>
          </a:p>
        </p:txBody>
      </p:sp>
      <p:sp>
        <p:nvSpPr>
          <p:cNvPr id="4" name="Slide Number Placeholder 3"/>
          <p:cNvSpPr>
            <a:spLocks noGrp="1"/>
          </p:cNvSpPr>
          <p:nvPr>
            <p:ph type="sldNum" sz="quarter" idx="5"/>
          </p:nvPr>
        </p:nvSpPr>
        <p:spPr/>
        <p:txBody>
          <a:bodyPr/>
          <a:lstStyle/>
          <a:p>
            <a:fld id="{16A03CC4-89E2-4842-92DB-04822CB5D687}" type="slidenum">
              <a:rPr lang="en-US" smtClean="0"/>
              <a:t>13</a:t>
            </a:fld>
            <a:endParaRPr lang="en-US"/>
          </a:p>
        </p:txBody>
      </p:sp>
    </p:spTree>
    <p:extLst>
      <p:ext uri="{BB962C8B-B14F-4D97-AF65-F5344CB8AC3E}">
        <p14:creationId xmlns:p14="http://schemas.microsoft.com/office/powerpoint/2010/main" val="284973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the ‘</a:t>
            </a:r>
            <a:r>
              <a:rPr lang="en-US" b="1" dirty="0"/>
              <a:t>start countdown 10 sec</a:t>
            </a:r>
            <a:r>
              <a:rPr lang="en-US" dirty="0"/>
              <a:t>’ block and drag it into the ‘</a:t>
            </a:r>
            <a:r>
              <a:rPr lang="en-US" b="1" dirty="0"/>
              <a:t>on start</a:t>
            </a:r>
            <a:r>
              <a:rPr lang="en-US" dirty="0"/>
              <a:t>’ block we can put it where we like in the block. </a:t>
            </a:r>
          </a:p>
        </p:txBody>
      </p:sp>
      <p:sp>
        <p:nvSpPr>
          <p:cNvPr id="4" name="Slide Number Placeholder 3"/>
          <p:cNvSpPr>
            <a:spLocks noGrp="1"/>
          </p:cNvSpPr>
          <p:nvPr>
            <p:ph type="sldNum" sz="quarter" idx="5"/>
          </p:nvPr>
        </p:nvSpPr>
        <p:spPr/>
        <p:txBody>
          <a:bodyPr/>
          <a:lstStyle/>
          <a:p>
            <a:fld id="{16A03CC4-89E2-4842-92DB-04822CB5D687}" type="slidenum">
              <a:rPr lang="en-US" smtClean="0"/>
              <a:t>14</a:t>
            </a:fld>
            <a:endParaRPr lang="en-US"/>
          </a:p>
        </p:txBody>
      </p:sp>
    </p:spTree>
    <p:extLst>
      <p:ext uri="{BB962C8B-B14F-4D97-AF65-F5344CB8AC3E}">
        <p14:creationId xmlns:p14="http://schemas.microsoft.com/office/powerpoint/2010/main" val="1181069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Change the Parameter in the ‘</a:t>
            </a:r>
            <a:r>
              <a:rPr lang="en-US" b="1" dirty="0"/>
              <a:t>start countdown 10s</a:t>
            </a:r>
            <a:r>
              <a:rPr lang="en-US" dirty="0"/>
              <a:t>’ block to 30. This will give us 30 seconds for our ‘Hero’ to grab as many ‘Hamburgers’ as possible. </a:t>
            </a:r>
          </a:p>
        </p:txBody>
      </p:sp>
      <p:sp>
        <p:nvSpPr>
          <p:cNvPr id="4" name="Slide Number Placeholder 3"/>
          <p:cNvSpPr>
            <a:spLocks noGrp="1"/>
          </p:cNvSpPr>
          <p:nvPr>
            <p:ph type="sldNum" sz="quarter" idx="5"/>
          </p:nvPr>
        </p:nvSpPr>
        <p:spPr/>
        <p:txBody>
          <a:bodyPr/>
          <a:lstStyle/>
          <a:p>
            <a:fld id="{16A03CC4-89E2-4842-92DB-04822CB5D687}" type="slidenum">
              <a:rPr lang="en-US" smtClean="0"/>
              <a:t>15</a:t>
            </a:fld>
            <a:endParaRPr lang="en-US"/>
          </a:p>
        </p:txBody>
      </p:sp>
    </p:spTree>
    <p:extLst>
      <p:ext uri="{BB962C8B-B14F-4D97-AF65-F5344CB8AC3E}">
        <p14:creationId xmlns:p14="http://schemas.microsoft.com/office/powerpoint/2010/main" val="402070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load what we have so far on the </a:t>
            </a:r>
            <a:r>
              <a:rPr lang="en-US" dirty="0" err="1"/>
              <a:t>BrainPad</a:t>
            </a:r>
            <a:r>
              <a:rPr lang="en-US" dirty="0"/>
              <a:t>. </a:t>
            </a:r>
          </a:p>
        </p:txBody>
      </p:sp>
      <p:sp>
        <p:nvSpPr>
          <p:cNvPr id="4" name="Slide Number Placeholder 3"/>
          <p:cNvSpPr>
            <a:spLocks noGrp="1"/>
          </p:cNvSpPr>
          <p:nvPr>
            <p:ph type="sldNum" sz="quarter" idx="5"/>
          </p:nvPr>
        </p:nvSpPr>
        <p:spPr/>
        <p:txBody>
          <a:bodyPr/>
          <a:lstStyle/>
          <a:p>
            <a:fld id="{16A03CC4-89E2-4842-92DB-04822CB5D687}" type="slidenum">
              <a:rPr lang="en-US" smtClean="0"/>
              <a:t>16</a:t>
            </a:fld>
            <a:endParaRPr lang="en-US"/>
          </a:p>
        </p:txBody>
      </p:sp>
    </p:spTree>
    <p:extLst>
      <p:ext uri="{BB962C8B-B14F-4D97-AF65-F5344CB8AC3E}">
        <p14:creationId xmlns:p14="http://schemas.microsoft.com/office/powerpoint/2010/main" val="2268619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our game is done, students can use the knowledge they’ve gained to change things inside the game to make it their own. Things like making their own Sprite for our ‘Hero’ or changing parameters of the game and see how it affects things. </a:t>
            </a:r>
            <a:br>
              <a:rPr lang="en-US" dirty="0"/>
            </a:br>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17</a:t>
            </a:fld>
            <a:endParaRPr lang="en-US"/>
          </a:p>
        </p:txBody>
      </p:sp>
    </p:spTree>
    <p:extLst>
      <p:ext uri="{BB962C8B-B14F-4D97-AF65-F5344CB8AC3E}">
        <p14:creationId xmlns:p14="http://schemas.microsoft.com/office/powerpoint/2010/main" val="13176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created our ‘Hero’ Sprite and they have something to chase. Let’s turn what we have into a playable game. After our ‘Hero’ gets the food we need to create another food item to chase. </a:t>
            </a:r>
          </a:p>
        </p:txBody>
      </p:sp>
      <p:sp>
        <p:nvSpPr>
          <p:cNvPr id="4" name="Slide Number Placeholder 3"/>
          <p:cNvSpPr>
            <a:spLocks noGrp="1"/>
          </p:cNvSpPr>
          <p:nvPr>
            <p:ph type="sldNum" sz="quarter" idx="5"/>
          </p:nvPr>
        </p:nvSpPr>
        <p:spPr/>
        <p:txBody>
          <a:bodyPr/>
          <a:lstStyle/>
          <a:p>
            <a:fld id="{16A03CC4-89E2-4842-92DB-04822CB5D687}" type="slidenum">
              <a:rPr lang="en-US" smtClean="0"/>
              <a:t>2</a:t>
            </a:fld>
            <a:endParaRPr lang="en-US"/>
          </a:p>
        </p:txBody>
      </p:sp>
    </p:spTree>
    <p:extLst>
      <p:ext uri="{BB962C8B-B14F-4D97-AF65-F5344CB8AC3E}">
        <p14:creationId xmlns:p14="http://schemas.microsoft.com/office/powerpoint/2010/main" val="226861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we created our Hamburger Sprite the first time we must create another one when the other is destroyed. Under the Sprite menu, grab the ‘</a:t>
            </a:r>
            <a:r>
              <a:rPr lang="en-US" b="1" dirty="0"/>
              <a:t>set </a:t>
            </a:r>
            <a:r>
              <a:rPr lang="en-US" b="1" dirty="0" err="1"/>
              <a:t>mySprite</a:t>
            </a:r>
            <a:r>
              <a:rPr lang="en-US" b="1" dirty="0"/>
              <a:t> to</a:t>
            </a:r>
            <a:r>
              <a:rPr lang="en-US" dirty="0"/>
              <a:t>’ block. We need to drag this into the Event block that detects when our ‘Hero’ overlaps a Sprite that is ‘Food’. Drag it into the bottom. </a:t>
            </a:r>
          </a:p>
        </p:txBody>
      </p:sp>
      <p:sp>
        <p:nvSpPr>
          <p:cNvPr id="4" name="Slide Number Placeholder 3"/>
          <p:cNvSpPr>
            <a:spLocks noGrp="1"/>
          </p:cNvSpPr>
          <p:nvPr>
            <p:ph type="sldNum" sz="quarter" idx="5"/>
          </p:nvPr>
        </p:nvSpPr>
        <p:spPr/>
        <p:txBody>
          <a:bodyPr/>
          <a:lstStyle/>
          <a:p>
            <a:fld id="{16A03CC4-89E2-4842-92DB-04822CB5D687}" type="slidenum">
              <a:rPr lang="en-US" smtClean="0"/>
              <a:t>3</a:t>
            </a:fld>
            <a:endParaRPr lang="en-US"/>
          </a:p>
        </p:txBody>
      </p:sp>
    </p:spTree>
    <p:extLst>
      <p:ext uri="{BB962C8B-B14F-4D97-AF65-F5344CB8AC3E}">
        <p14:creationId xmlns:p14="http://schemas.microsoft.com/office/powerpoint/2010/main" val="66875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name of the Sprite variable to ‘Hamburger’ and the kind to ‘Food’. This is just like the one inside the ‘</a:t>
            </a:r>
            <a:r>
              <a:rPr lang="en-US" b="1" dirty="0"/>
              <a:t>on start</a:t>
            </a:r>
            <a:r>
              <a:rPr lang="en-US" dirty="0"/>
              <a:t>’ block when we first created the ‘Hamburger’ Sprite. Now when the ‘Hero’ grabs the ‘Hamburger’ a new one will appear. But something isn’t quite right yet. Remember by default any Sprite we add goes right in the middle of screen when we create it. So after we grab our first ‘Hamburger’ they start to all appear in the middle of the screen. So it looks like nothing happens. Let’s set the position of the ‘Hamburger’ somewhere else on the screen first, then we’ll put it in a random location. </a:t>
            </a:r>
          </a:p>
        </p:txBody>
      </p:sp>
      <p:sp>
        <p:nvSpPr>
          <p:cNvPr id="4" name="Slide Number Placeholder 3"/>
          <p:cNvSpPr>
            <a:spLocks noGrp="1"/>
          </p:cNvSpPr>
          <p:nvPr>
            <p:ph type="sldNum" sz="quarter" idx="5"/>
          </p:nvPr>
        </p:nvSpPr>
        <p:spPr/>
        <p:txBody>
          <a:bodyPr/>
          <a:lstStyle/>
          <a:p>
            <a:fld id="{16A03CC4-89E2-4842-92DB-04822CB5D687}" type="slidenum">
              <a:rPr lang="en-US" smtClean="0"/>
              <a:t>4</a:t>
            </a:fld>
            <a:endParaRPr lang="en-US"/>
          </a:p>
        </p:txBody>
      </p:sp>
    </p:spTree>
    <p:extLst>
      <p:ext uri="{BB962C8B-B14F-4D97-AF65-F5344CB8AC3E}">
        <p14:creationId xmlns:p14="http://schemas.microsoft.com/office/powerpoint/2010/main" val="338624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Grab the ‘</a:t>
            </a:r>
            <a:r>
              <a:rPr lang="en-US" b="1" dirty="0"/>
              <a:t>set </a:t>
            </a:r>
            <a:r>
              <a:rPr lang="en-US" b="1" dirty="0" err="1"/>
              <a:t>mySprite</a:t>
            </a:r>
            <a:r>
              <a:rPr lang="en-US" b="1" dirty="0"/>
              <a:t> to</a:t>
            </a:r>
            <a:r>
              <a:rPr lang="en-US" dirty="0"/>
              <a:t>’ block and drag into the overlap block that destroys and then creates another Hamburger. Once we’ve added this block we’ll change the parameters of both ‘x’ and ‘y’</a:t>
            </a:r>
          </a:p>
        </p:txBody>
      </p:sp>
      <p:sp>
        <p:nvSpPr>
          <p:cNvPr id="4" name="Slide Number Placeholder 3"/>
          <p:cNvSpPr>
            <a:spLocks noGrp="1"/>
          </p:cNvSpPr>
          <p:nvPr>
            <p:ph type="sldNum" sz="quarter" idx="5"/>
          </p:nvPr>
        </p:nvSpPr>
        <p:spPr/>
        <p:txBody>
          <a:bodyPr/>
          <a:lstStyle/>
          <a:p>
            <a:fld id="{16A03CC4-89E2-4842-92DB-04822CB5D687}" type="slidenum">
              <a:rPr lang="en-US" smtClean="0"/>
              <a:t>5</a:t>
            </a:fld>
            <a:endParaRPr lang="en-US"/>
          </a:p>
        </p:txBody>
      </p:sp>
    </p:spTree>
    <p:extLst>
      <p:ext uri="{BB962C8B-B14F-4D97-AF65-F5344CB8AC3E}">
        <p14:creationId xmlns:p14="http://schemas.microsoft.com/office/powerpoint/2010/main" val="406184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 add the new block, change the variable name to ‘Hamburger’.  But it’s still not quite right. The ‘Hamburger’ now appears at the x=0 and y=0 position. We need to generate a random position. </a:t>
            </a:r>
          </a:p>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6</a:t>
            </a:fld>
            <a:endParaRPr lang="en-US"/>
          </a:p>
        </p:txBody>
      </p:sp>
    </p:spTree>
    <p:extLst>
      <p:ext uri="{BB962C8B-B14F-4D97-AF65-F5344CB8AC3E}">
        <p14:creationId xmlns:p14="http://schemas.microsoft.com/office/powerpoint/2010/main" val="332971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NUMBERS. </a:t>
            </a:r>
            <a:r>
              <a:rPr lang="en-US" sz="1200" dirty="0"/>
              <a:t>Computers need something to help them generate truly random numbers.  A ‘seed’ value is used to help, otherwise a computer just generates numbers that appear random. MakeCode takes </a:t>
            </a:r>
          </a:p>
          <a:p>
            <a:r>
              <a:rPr lang="en-US" sz="1200" dirty="0"/>
              <a:t>care of all this behind the scenes, so we don’t have to worry about seed values for our random numbers.</a:t>
            </a:r>
            <a:endParaRPr lang="en-US" dirty="0"/>
          </a:p>
          <a:p>
            <a:endParaRPr lang="en-US" dirty="0"/>
          </a:p>
        </p:txBody>
      </p:sp>
      <p:sp>
        <p:nvSpPr>
          <p:cNvPr id="4" name="Slide Number Placeholder 3"/>
          <p:cNvSpPr>
            <a:spLocks noGrp="1"/>
          </p:cNvSpPr>
          <p:nvPr>
            <p:ph type="sldNum" sz="quarter" idx="5"/>
          </p:nvPr>
        </p:nvSpPr>
        <p:spPr/>
        <p:txBody>
          <a:bodyPr/>
          <a:lstStyle/>
          <a:p>
            <a:fld id="{16A03CC4-89E2-4842-92DB-04822CB5D687}" type="slidenum">
              <a:rPr lang="en-US" smtClean="0"/>
              <a:t>7</a:t>
            </a:fld>
            <a:endParaRPr lang="en-US"/>
          </a:p>
        </p:txBody>
      </p:sp>
    </p:spTree>
    <p:extLst>
      <p:ext uri="{BB962C8B-B14F-4D97-AF65-F5344CB8AC3E}">
        <p14:creationId xmlns:p14="http://schemas.microsoft.com/office/powerpoint/2010/main" val="298806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‘Math’ in the menu grab the ‘</a:t>
            </a:r>
            <a:r>
              <a:rPr lang="en-US" b="1" dirty="0"/>
              <a:t>pick random 0 to 10</a:t>
            </a:r>
            <a:r>
              <a:rPr lang="en-US" dirty="0"/>
              <a:t>’ block. We need two of these one inside each parameter of the ‘</a:t>
            </a:r>
            <a:r>
              <a:rPr lang="en-US" b="1" dirty="0"/>
              <a:t>set Hamburger position</a:t>
            </a:r>
            <a:r>
              <a:rPr lang="en-US" dirty="0"/>
              <a:t>’ block. </a:t>
            </a:r>
          </a:p>
        </p:txBody>
      </p:sp>
      <p:sp>
        <p:nvSpPr>
          <p:cNvPr id="4" name="Slide Number Placeholder 3"/>
          <p:cNvSpPr>
            <a:spLocks noGrp="1"/>
          </p:cNvSpPr>
          <p:nvPr>
            <p:ph type="sldNum" sz="quarter" idx="5"/>
          </p:nvPr>
        </p:nvSpPr>
        <p:spPr/>
        <p:txBody>
          <a:bodyPr/>
          <a:lstStyle/>
          <a:p>
            <a:fld id="{16A03CC4-89E2-4842-92DB-04822CB5D687}" type="slidenum">
              <a:rPr lang="en-US" smtClean="0"/>
              <a:t>8</a:t>
            </a:fld>
            <a:endParaRPr lang="en-US"/>
          </a:p>
        </p:txBody>
      </p:sp>
    </p:spTree>
    <p:extLst>
      <p:ext uri="{BB962C8B-B14F-4D97-AF65-F5344CB8AC3E}">
        <p14:creationId xmlns:p14="http://schemas.microsoft.com/office/powerpoint/2010/main" val="347680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random numbers generated are between 0 – 10. We need to generate a random number that includes the entire screen. Remember the ‘x ‘&amp; ‘y’ represents a pixel location on the screen. We could manually enter the x from 0 – 160 and y to 0 – 120.  But there’s another way to do it too. </a:t>
            </a:r>
          </a:p>
        </p:txBody>
      </p:sp>
      <p:sp>
        <p:nvSpPr>
          <p:cNvPr id="4" name="Slide Number Placeholder 3"/>
          <p:cNvSpPr>
            <a:spLocks noGrp="1"/>
          </p:cNvSpPr>
          <p:nvPr>
            <p:ph type="sldNum" sz="quarter" idx="5"/>
          </p:nvPr>
        </p:nvSpPr>
        <p:spPr/>
        <p:txBody>
          <a:bodyPr/>
          <a:lstStyle/>
          <a:p>
            <a:fld id="{16A03CC4-89E2-4842-92DB-04822CB5D687}" type="slidenum">
              <a:rPr lang="en-US" smtClean="0"/>
              <a:t>9</a:t>
            </a:fld>
            <a:endParaRPr lang="en-US"/>
          </a:p>
        </p:txBody>
      </p:sp>
    </p:spTree>
    <p:extLst>
      <p:ext uri="{BB962C8B-B14F-4D97-AF65-F5344CB8AC3E}">
        <p14:creationId xmlns:p14="http://schemas.microsoft.com/office/powerpoint/2010/main" val="393386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2/24/2020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5759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60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5006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6904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8196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9166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2870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9716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5043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0790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t>2/24/2020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9963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2/24/2020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43390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2" Type="http://schemas.microsoft.com/office/2007/relationships/media" Target="../media/media4.mp4"/><Relationship Id="rId1" Type="http://schemas.openxmlformats.org/officeDocument/2006/relationships/video" Target="NULL" TargetMode="Externa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3.png"/><Relationship Id="rId2" Type="http://schemas.microsoft.com/office/2007/relationships/media" Target="../media/media5.mp4"/><Relationship Id="rId1" Type="http://schemas.openxmlformats.org/officeDocument/2006/relationships/video" Target="NULL" TargetMode="Externa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xml"/><Relationship Id="rId7" Type="http://schemas.openxmlformats.org/officeDocument/2006/relationships/image" Target="../media/image38.png"/><Relationship Id="rId2" Type="http://schemas.microsoft.com/office/2007/relationships/media" Target="../media/media6.mp4"/><Relationship Id="rId1" Type="http://schemas.openxmlformats.org/officeDocument/2006/relationships/video" Target="NULL" TargetMode="Externa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png"/><Relationship Id="rId2" Type="http://schemas.microsoft.com/office/2007/relationships/media" Target="../media/media6.mp4"/><Relationship Id="rId1" Type="http://schemas.openxmlformats.org/officeDocument/2006/relationships/video" Target="NULL" TargetMode="Externa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microsoft.com/office/2007/relationships/media" Target="../media/media3.mp4"/><Relationship Id="rId1" Type="http://schemas.openxmlformats.org/officeDocument/2006/relationships/video" Target="NULL" TargetMode="External"/><Relationship Id="rId6" Type="http://schemas.openxmlformats.org/officeDocument/2006/relationships/image" Target="../media/image15.png"/><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128666"/>
            <a:ext cx="12192000" cy="1693553"/>
          </a:xfrm>
        </p:spPr>
        <p:txBody>
          <a:bodyPr>
            <a:normAutofit/>
          </a:bodyPr>
          <a:lstStyle/>
          <a:p>
            <a:r>
              <a:rPr lang="en-US" sz="3600" dirty="0">
                <a:latin typeface="+mj-lt"/>
                <a:cs typeface="Kalinga" panose="020B0802040204020203" pitchFamily="34" charset="0"/>
              </a:rPr>
              <a:t>2-D Adventure – Episode 02</a:t>
            </a:r>
          </a:p>
        </p:txBody>
      </p:sp>
      <p:pic>
        <p:nvPicPr>
          <p:cNvPr id="7" name="Picture 6" descr="A picture containing drawing&#10;&#10;Description automatically generated">
            <a:extLst>
              <a:ext uri="{FF2B5EF4-FFF2-40B4-BE49-F238E27FC236}">
                <a16:creationId xmlns:a16="http://schemas.microsoft.com/office/drawing/2014/main" id="{2C3E6CB8-A922-451D-80B2-9FF211EDC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909" y="1996681"/>
            <a:ext cx="6840879" cy="183535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347153"/>
            <a:ext cx="12192000" cy="1677382"/>
          </a:xfrm>
          <a:prstGeom prst="rect">
            <a:avLst/>
          </a:prstGeom>
          <a:noFill/>
        </p:spPr>
        <p:txBody>
          <a:bodyPr wrap="square" rtlCol="0">
            <a:spAutoFit/>
          </a:bodyPr>
          <a:lstStyle/>
          <a:p>
            <a:pPr algn="ctr"/>
            <a:r>
              <a:rPr lang="en-US" sz="2800" dirty="0"/>
              <a:t>Grab                   &amp;                      blocks</a:t>
            </a:r>
          </a:p>
          <a:p>
            <a:pPr algn="ctr"/>
            <a:r>
              <a:rPr lang="en-US" sz="900" dirty="0"/>
              <a:t>  </a:t>
            </a:r>
          </a:p>
          <a:p>
            <a:pPr algn="ctr"/>
            <a:endParaRPr lang="en-US" sz="1000" dirty="0"/>
          </a:p>
          <a:p>
            <a:pPr algn="ctr"/>
            <a:r>
              <a:rPr lang="en-US" sz="2800" dirty="0"/>
              <a:t>drag it into the                                                                                          .                                                           </a:t>
            </a:r>
          </a:p>
          <a:p>
            <a:pPr algn="ctr"/>
            <a:r>
              <a:rPr lang="en-US" sz="2800" dirty="0"/>
              <a:t>Where the ‘x’ and ‘y’ parameters = 10.</a:t>
            </a:r>
          </a:p>
        </p:txBody>
      </p:sp>
      <p:pic>
        <p:nvPicPr>
          <p:cNvPr id="8" name="Picture 7" descr="A screenshot of a cell phone&#10;&#10;Description automatically generated">
            <a:extLst>
              <a:ext uri="{FF2B5EF4-FFF2-40B4-BE49-F238E27FC236}">
                <a16:creationId xmlns:a16="http://schemas.microsoft.com/office/drawing/2014/main" id="{F1A40F72-C35C-447C-8304-43670D725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754" y="626800"/>
            <a:ext cx="10278492" cy="348335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0CB92E05-93E6-41B7-A023-757EB29F8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983" y="4307479"/>
            <a:ext cx="1585267" cy="59312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A33EE2E-D550-487F-A383-4C9923B477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365" y="4315776"/>
            <a:ext cx="1927730" cy="631304"/>
          </a:xfrm>
          <a:prstGeom prst="rect">
            <a:avLst/>
          </a:prstGeom>
        </p:spPr>
      </p:pic>
      <p:pic>
        <p:nvPicPr>
          <p:cNvPr id="16" name="Picture 15">
            <a:extLst>
              <a:ext uri="{FF2B5EF4-FFF2-40B4-BE49-F238E27FC236}">
                <a16:creationId xmlns:a16="http://schemas.microsoft.com/office/drawing/2014/main" id="{BAEED814-AC70-45FD-A89E-351F04DF5B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1632" y="4877865"/>
            <a:ext cx="8353787" cy="733457"/>
          </a:xfrm>
          <a:prstGeom prst="rect">
            <a:avLst/>
          </a:prstGeom>
        </p:spPr>
      </p:pic>
    </p:spTree>
    <p:extLst>
      <p:ext uri="{BB962C8B-B14F-4D97-AF65-F5344CB8AC3E}">
        <p14:creationId xmlns:p14="http://schemas.microsoft.com/office/powerpoint/2010/main" val="121318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3" name="Picture 2" descr="A screen shot of a computer&#10;&#10;Description automatically generated">
            <a:extLst>
              <a:ext uri="{FF2B5EF4-FFF2-40B4-BE49-F238E27FC236}">
                <a16:creationId xmlns:a16="http://schemas.microsoft.com/office/drawing/2014/main" id="{460F5AA5-499D-493D-BF69-680130C80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114" y="371475"/>
            <a:ext cx="4637762" cy="5417218"/>
          </a:xfrm>
          <a:prstGeom prst="rect">
            <a:avLst/>
          </a:prstGeom>
        </p:spPr>
      </p:pic>
      <p:sp>
        <p:nvSpPr>
          <p:cNvPr id="8" name="TextBox 7">
            <a:extLst>
              <a:ext uri="{FF2B5EF4-FFF2-40B4-BE49-F238E27FC236}">
                <a16:creationId xmlns:a16="http://schemas.microsoft.com/office/drawing/2014/main" id="{5AEF3772-9316-43EF-8908-7DC46E320CA4}"/>
              </a:ext>
            </a:extLst>
          </p:cNvPr>
          <p:cNvSpPr txBox="1"/>
          <p:nvPr/>
        </p:nvSpPr>
        <p:spPr>
          <a:xfrm>
            <a:off x="5597805" y="3109895"/>
            <a:ext cx="6101414" cy="2246769"/>
          </a:xfrm>
          <a:prstGeom prst="rect">
            <a:avLst/>
          </a:prstGeom>
          <a:noFill/>
        </p:spPr>
        <p:txBody>
          <a:bodyPr wrap="none" rtlCol="0">
            <a:spAutoFit/>
          </a:bodyPr>
          <a:lstStyle/>
          <a:p>
            <a:pPr algn="ctr"/>
            <a:r>
              <a:rPr lang="en-US" sz="2800" dirty="0"/>
              <a:t>Now when we grab the ‘Hamburger’</a:t>
            </a:r>
          </a:p>
          <a:p>
            <a:pPr algn="ctr"/>
            <a:r>
              <a:rPr lang="en-US" sz="2800" dirty="0"/>
              <a:t>the code inside our overlap event,</a:t>
            </a:r>
          </a:p>
          <a:p>
            <a:pPr algn="ctr"/>
            <a:r>
              <a:rPr lang="en-US" sz="2800" dirty="0"/>
              <a:t>creates a new ‘Hamburger’ and </a:t>
            </a:r>
          </a:p>
          <a:p>
            <a:pPr algn="ctr"/>
            <a:r>
              <a:rPr lang="en-US" sz="2800" dirty="0"/>
              <a:t>places the new one in a random </a:t>
            </a:r>
          </a:p>
          <a:p>
            <a:pPr algn="ctr"/>
            <a:r>
              <a:rPr lang="en-US" sz="2800" dirty="0"/>
              <a:t>location on the screen. </a:t>
            </a:r>
          </a:p>
        </p:txBody>
      </p:sp>
      <p:pic>
        <p:nvPicPr>
          <p:cNvPr id="2" name="WdLsRTp8nJ">
            <a:hlinkClick r:id="" action="ppaction://media"/>
            <a:extLst>
              <a:ext uri="{FF2B5EF4-FFF2-40B4-BE49-F238E27FC236}">
                <a16:creationId xmlns:a16="http://schemas.microsoft.com/office/drawing/2014/main" id="{086CF354-5C56-4CFB-A9A8-6C3885B87811}"/>
              </a:ext>
            </a:extLst>
          </p:cNvPr>
          <p:cNvPicPr>
            <a:picLocks noChangeAspect="1"/>
          </p:cNvPicPr>
          <p:nvPr>
            <a:videoFile r:link="rId1"/>
            <p:extLst>
              <p:ext uri="{DAA4B4D4-6D71-4841-9C94-3DE7FCFB9230}">
                <p14:media xmlns:p14="http://schemas.microsoft.com/office/powerpoint/2010/main" r:embed="rId2">
                  <p14:trim st="1540" end="2316"/>
                </p14:media>
              </p:ext>
            </p:extLst>
          </p:nvPr>
        </p:nvPicPr>
        <p:blipFill>
          <a:blip r:embed="rId7"/>
          <a:stretch>
            <a:fillRect/>
          </a:stretch>
        </p:blipFill>
        <p:spPr>
          <a:xfrm>
            <a:off x="783401" y="653708"/>
            <a:ext cx="4092503" cy="305469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FCA50B1-C806-43D2-834D-50CACC561C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5631" y="729586"/>
            <a:ext cx="6838596" cy="1869681"/>
          </a:xfrm>
          <a:prstGeom prst="rect">
            <a:avLst/>
          </a:prstGeom>
        </p:spPr>
      </p:pic>
    </p:spTree>
    <p:extLst>
      <p:ext uri="{BB962C8B-B14F-4D97-AF65-F5344CB8AC3E}">
        <p14:creationId xmlns:p14="http://schemas.microsoft.com/office/powerpoint/2010/main" val="283386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544490"/>
            <a:ext cx="12192000" cy="1269578"/>
          </a:xfrm>
          <a:prstGeom prst="rect">
            <a:avLst/>
          </a:prstGeom>
          <a:noFill/>
        </p:spPr>
        <p:txBody>
          <a:bodyPr wrap="square" rtlCol="0">
            <a:spAutoFit/>
          </a:bodyPr>
          <a:lstStyle/>
          <a:p>
            <a:pPr algn="ctr"/>
            <a:r>
              <a:rPr lang="en-US" sz="2800" dirty="0"/>
              <a:t>Grab the                         block</a:t>
            </a:r>
          </a:p>
          <a:p>
            <a:pPr algn="ctr"/>
            <a:endParaRPr lang="en-US" sz="1050" dirty="0"/>
          </a:p>
          <a:p>
            <a:pPr algn="ctr"/>
            <a:endParaRPr lang="en-US" sz="1000" dirty="0"/>
          </a:p>
          <a:p>
            <a:pPr algn="ctr"/>
            <a:r>
              <a:rPr lang="en-US" sz="2800" dirty="0"/>
              <a:t>drag it into                                                 block.</a:t>
            </a:r>
          </a:p>
        </p:txBody>
      </p:sp>
      <p:pic>
        <p:nvPicPr>
          <p:cNvPr id="4" name="Picture 3" descr="A picture containing screenshot&#10;&#10;Description automatically generated">
            <a:extLst>
              <a:ext uri="{FF2B5EF4-FFF2-40B4-BE49-F238E27FC236}">
                <a16:creationId xmlns:a16="http://schemas.microsoft.com/office/drawing/2014/main" id="{E783032C-A4B6-4C5D-B319-5A48C6AFF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754" y="697832"/>
            <a:ext cx="10278492" cy="348335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DBCC4DB-F3EF-4507-8862-491F98D27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7781" y="4473849"/>
            <a:ext cx="2095238" cy="72380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7AC86C89-6F4A-4F6A-AE14-8612441810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4383" y="5179279"/>
            <a:ext cx="4256216" cy="893384"/>
          </a:xfrm>
          <a:prstGeom prst="rect">
            <a:avLst/>
          </a:prstGeom>
        </p:spPr>
      </p:pic>
    </p:spTree>
    <p:extLst>
      <p:ext uri="{BB962C8B-B14F-4D97-AF65-F5344CB8AC3E}">
        <p14:creationId xmlns:p14="http://schemas.microsoft.com/office/powerpoint/2010/main" val="139507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3" name="Picture 2" descr="A screen shot of a computer&#10;&#10;Description automatically generated">
            <a:extLst>
              <a:ext uri="{FF2B5EF4-FFF2-40B4-BE49-F238E27FC236}">
                <a16:creationId xmlns:a16="http://schemas.microsoft.com/office/drawing/2014/main" id="{460F5AA5-499D-493D-BF69-680130C80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114" y="371475"/>
            <a:ext cx="4637762" cy="5417218"/>
          </a:xfrm>
          <a:prstGeom prst="rect">
            <a:avLst/>
          </a:prstGeom>
        </p:spPr>
      </p:pic>
      <p:sp>
        <p:nvSpPr>
          <p:cNvPr id="8" name="TextBox 7">
            <a:extLst>
              <a:ext uri="{FF2B5EF4-FFF2-40B4-BE49-F238E27FC236}">
                <a16:creationId xmlns:a16="http://schemas.microsoft.com/office/drawing/2014/main" id="{5AEF3772-9316-43EF-8908-7DC46E320CA4}"/>
              </a:ext>
            </a:extLst>
          </p:cNvPr>
          <p:cNvSpPr txBox="1"/>
          <p:nvPr/>
        </p:nvSpPr>
        <p:spPr>
          <a:xfrm>
            <a:off x="6191305" y="3109895"/>
            <a:ext cx="4914422" cy="2246769"/>
          </a:xfrm>
          <a:prstGeom prst="rect">
            <a:avLst/>
          </a:prstGeom>
          <a:noFill/>
        </p:spPr>
        <p:txBody>
          <a:bodyPr wrap="none" rtlCol="0">
            <a:spAutoFit/>
          </a:bodyPr>
          <a:lstStyle/>
          <a:p>
            <a:pPr algn="ctr"/>
            <a:r>
              <a:rPr lang="en-US" sz="2800" dirty="0"/>
              <a:t>Now every time we grab a </a:t>
            </a:r>
          </a:p>
          <a:p>
            <a:pPr algn="ctr"/>
            <a:r>
              <a:rPr lang="en-US" sz="2800" dirty="0"/>
              <a:t>‘Hamburger’ we get a point.</a:t>
            </a:r>
            <a:br>
              <a:rPr lang="en-US" sz="2800" dirty="0"/>
            </a:br>
            <a:br>
              <a:rPr lang="en-US" sz="2800" dirty="0"/>
            </a:br>
            <a:r>
              <a:rPr lang="en-US" sz="2800" dirty="0"/>
              <a:t>Let’s add some challenge, by</a:t>
            </a:r>
          </a:p>
          <a:p>
            <a:pPr algn="ctr"/>
            <a:r>
              <a:rPr lang="en-US" sz="2800" dirty="0"/>
              <a:t>adding a timer to the game. </a:t>
            </a:r>
          </a:p>
        </p:txBody>
      </p:sp>
      <p:pic>
        <p:nvPicPr>
          <p:cNvPr id="4" name="3eauE91Hjs">
            <a:hlinkClick r:id="" action="ppaction://media"/>
            <a:extLst>
              <a:ext uri="{FF2B5EF4-FFF2-40B4-BE49-F238E27FC236}">
                <a16:creationId xmlns:a16="http://schemas.microsoft.com/office/drawing/2014/main" id="{053A9785-621B-4482-9548-53E18B8735FF}"/>
              </a:ext>
            </a:extLst>
          </p:cNvPr>
          <p:cNvPicPr>
            <a:picLocks noChangeAspect="1"/>
          </p:cNvPicPr>
          <p:nvPr>
            <a:videoFile r:link="rId1"/>
            <p:extLst>
              <p:ext uri="{DAA4B4D4-6D71-4841-9C94-3DE7FCFB9230}">
                <p14:media xmlns:p14="http://schemas.microsoft.com/office/powerpoint/2010/main" r:embed="rId2">
                  <p14:trim st="1236" end="3237"/>
                </p14:media>
              </p:ext>
            </p:extLst>
          </p:nvPr>
        </p:nvPicPr>
        <p:blipFill>
          <a:blip r:embed="rId7"/>
          <a:stretch>
            <a:fillRect/>
          </a:stretch>
        </p:blipFill>
        <p:spPr>
          <a:xfrm>
            <a:off x="791399" y="655935"/>
            <a:ext cx="4076933" cy="304399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73C772FB-F3DB-43A6-96D4-E2DBC8D9B0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3134" y="600689"/>
            <a:ext cx="6651068" cy="2264912"/>
          </a:xfrm>
          <a:prstGeom prst="rect">
            <a:avLst/>
          </a:prstGeom>
        </p:spPr>
      </p:pic>
    </p:spTree>
    <p:extLst>
      <p:ext uri="{BB962C8B-B14F-4D97-AF65-F5344CB8AC3E}">
        <p14:creationId xmlns:p14="http://schemas.microsoft.com/office/powerpoint/2010/main" val="197436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160867" y="4360823"/>
            <a:ext cx="12192000" cy="1423467"/>
          </a:xfrm>
          <a:prstGeom prst="rect">
            <a:avLst/>
          </a:prstGeom>
          <a:noFill/>
        </p:spPr>
        <p:txBody>
          <a:bodyPr wrap="square" rtlCol="0">
            <a:spAutoFit/>
          </a:bodyPr>
          <a:lstStyle/>
          <a:p>
            <a:pPr algn="ctr"/>
            <a:r>
              <a:rPr lang="en-US" sz="2800" dirty="0"/>
              <a:t>Grab the                         block</a:t>
            </a:r>
          </a:p>
          <a:p>
            <a:pPr algn="ctr"/>
            <a:endParaRPr lang="en-US" sz="1050" dirty="0"/>
          </a:p>
          <a:p>
            <a:pPr algn="ctr"/>
            <a:endParaRPr lang="en-US" sz="1000" dirty="0"/>
          </a:p>
          <a:p>
            <a:pPr algn="ctr"/>
            <a:endParaRPr lang="en-US" sz="1000" dirty="0"/>
          </a:p>
          <a:p>
            <a:pPr algn="ctr"/>
            <a:r>
              <a:rPr lang="en-US" sz="2800" dirty="0"/>
              <a:t>drag it into                  block.</a:t>
            </a:r>
          </a:p>
        </p:txBody>
      </p:sp>
      <p:pic>
        <p:nvPicPr>
          <p:cNvPr id="3" name="Picture 2" descr="A screenshot of a cell phone&#10;&#10;Description automatically generated">
            <a:extLst>
              <a:ext uri="{FF2B5EF4-FFF2-40B4-BE49-F238E27FC236}">
                <a16:creationId xmlns:a16="http://schemas.microsoft.com/office/drawing/2014/main" id="{8CD72256-67FB-4DC3-B033-3014AE9D1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754" y="571835"/>
            <a:ext cx="10278492" cy="3483350"/>
          </a:xfrm>
          <a:prstGeom prst="rect">
            <a:avLst/>
          </a:prstGeom>
        </p:spPr>
      </p:pic>
      <p:pic>
        <p:nvPicPr>
          <p:cNvPr id="8" name="Picture 7" descr="A picture containing table, drawing&#10;&#10;Description automatically generated">
            <a:extLst>
              <a:ext uri="{FF2B5EF4-FFF2-40B4-BE49-F238E27FC236}">
                <a16:creationId xmlns:a16="http://schemas.microsoft.com/office/drawing/2014/main" id="{486A6293-45D6-4AE5-B0C7-BCC425E77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3071" y="4337514"/>
            <a:ext cx="2148261" cy="61067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7FF535E-98A9-4FC8-9CAC-CC44C4E591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3045" y="5020231"/>
            <a:ext cx="1498441" cy="1033925"/>
          </a:xfrm>
          <a:prstGeom prst="rect">
            <a:avLst/>
          </a:prstGeom>
        </p:spPr>
      </p:pic>
    </p:spTree>
    <p:extLst>
      <p:ext uri="{BB962C8B-B14F-4D97-AF65-F5344CB8AC3E}">
        <p14:creationId xmlns:p14="http://schemas.microsoft.com/office/powerpoint/2010/main" val="102635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3" name="Picture 2" descr="A screen shot of a computer&#10;&#10;Description automatically generated">
            <a:extLst>
              <a:ext uri="{FF2B5EF4-FFF2-40B4-BE49-F238E27FC236}">
                <a16:creationId xmlns:a16="http://schemas.microsoft.com/office/drawing/2014/main" id="{460F5AA5-499D-493D-BF69-680130C80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114" y="371475"/>
            <a:ext cx="4637762" cy="5417218"/>
          </a:xfrm>
          <a:prstGeom prst="rect">
            <a:avLst/>
          </a:prstGeom>
        </p:spPr>
      </p:pic>
      <p:sp>
        <p:nvSpPr>
          <p:cNvPr id="8" name="TextBox 7">
            <a:extLst>
              <a:ext uri="{FF2B5EF4-FFF2-40B4-BE49-F238E27FC236}">
                <a16:creationId xmlns:a16="http://schemas.microsoft.com/office/drawing/2014/main" id="{5AEF3772-9316-43EF-8908-7DC46E320CA4}"/>
              </a:ext>
            </a:extLst>
          </p:cNvPr>
          <p:cNvSpPr txBox="1"/>
          <p:nvPr/>
        </p:nvSpPr>
        <p:spPr>
          <a:xfrm>
            <a:off x="5615990" y="4402727"/>
            <a:ext cx="5689570" cy="1384995"/>
          </a:xfrm>
          <a:prstGeom prst="rect">
            <a:avLst/>
          </a:prstGeom>
          <a:noFill/>
        </p:spPr>
        <p:txBody>
          <a:bodyPr wrap="none" rtlCol="0">
            <a:spAutoFit/>
          </a:bodyPr>
          <a:lstStyle/>
          <a:p>
            <a:pPr algn="ctr"/>
            <a:r>
              <a:rPr lang="en-US" sz="2800" dirty="0"/>
              <a:t>Change the parameter to ‘30’ sec.</a:t>
            </a:r>
            <a:br>
              <a:rPr lang="en-US" sz="2800" dirty="0"/>
            </a:br>
            <a:br>
              <a:rPr lang="en-US" sz="2800" dirty="0"/>
            </a:br>
            <a:r>
              <a:rPr lang="en-US" sz="2800" dirty="0"/>
              <a:t>Now we have a GAME!!!</a:t>
            </a:r>
          </a:p>
        </p:txBody>
      </p:sp>
      <p:pic>
        <p:nvPicPr>
          <p:cNvPr id="2" name="oC90Jtr7mo">
            <a:hlinkClick r:id="" action="ppaction://media"/>
            <a:extLst>
              <a:ext uri="{FF2B5EF4-FFF2-40B4-BE49-F238E27FC236}">
                <a16:creationId xmlns:a16="http://schemas.microsoft.com/office/drawing/2014/main" id="{F3CCA848-F751-4C58-93C7-828B53E1C18B}"/>
              </a:ext>
            </a:extLst>
          </p:cNvPr>
          <p:cNvPicPr>
            <a:picLocks noChangeAspect="1"/>
          </p:cNvPicPr>
          <p:nvPr>
            <a:videoFile r:link="rId1"/>
            <p:extLst>
              <p:ext uri="{DAA4B4D4-6D71-4841-9C94-3DE7FCFB9230}">
                <p14:media xmlns:p14="http://schemas.microsoft.com/office/powerpoint/2010/main" r:embed="rId2">
                  <p14:trim st="1097" end="2228"/>
                </p14:media>
              </p:ext>
            </p:extLst>
          </p:nvPr>
        </p:nvPicPr>
        <p:blipFill>
          <a:blip r:embed="rId7"/>
          <a:stretch>
            <a:fillRect/>
          </a:stretch>
        </p:blipFill>
        <p:spPr>
          <a:xfrm>
            <a:off x="773271" y="634557"/>
            <a:ext cx="4103530" cy="3062922"/>
          </a:xfrm>
          <a:prstGeom prst="rect">
            <a:avLst/>
          </a:prstGeom>
        </p:spPr>
      </p:pic>
      <p:pic>
        <p:nvPicPr>
          <p:cNvPr id="9" name="Picture 8" descr="A picture containing screenshot, remote, monitor, control&#10;&#10;Description automatically generated">
            <a:extLst>
              <a:ext uri="{FF2B5EF4-FFF2-40B4-BE49-F238E27FC236}">
                <a16:creationId xmlns:a16="http://schemas.microsoft.com/office/drawing/2014/main" id="{4D293E59-4E2C-47E0-8C7D-1EE40E8947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4371" y="511724"/>
            <a:ext cx="4030134" cy="3679276"/>
          </a:xfrm>
          <a:prstGeom prst="rect">
            <a:avLst/>
          </a:prstGeom>
        </p:spPr>
      </p:pic>
    </p:spTree>
    <p:extLst>
      <p:ext uri="{BB962C8B-B14F-4D97-AF65-F5344CB8AC3E}">
        <p14:creationId xmlns:p14="http://schemas.microsoft.com/office/powerpoint/2010/main" val="5845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3" name="TextBox 2">
            <a:extLst>
              <a:ext uri="{FF2B5EF4-FFF2-40B4-BE49-F238E27FC236}">
                <a16:creationId xmlns:a16="http://schemas.microsoft.com/office/drawing/2014/main" id="{58E4084F-BACC-40F1-97A2-51A539892131}"/>
              </a:ext>
            </a:extLst>
          </p:cNvPr>
          <p:cNvSpPr txBox="1"/>
          <p:nvPr/>
        </p:nvSpPr>
        <p:spPr>
          <a:xfrm>
            <a:off x="0" y="346000"/>
            <a:ext cx="12192000" cy="830997"/>
          </a:xfrm>
          <a:prstGeom prst="rect">
            <a:avLst/>
          </a:prstGeom>
          <a:noFill/>
        </p:spPr>
        <p:txBody>
          <a:bodyPr wrap="square" rtlCol="0">
            <a:spAutoFit/>
          </a:bodyPr>
          <a:lstStyle/>
          <a:p>
            <a:pPr algn="ctr"/>
            <a:r>
              <a:rPr lang="en-US" sz="4800" dirty="0">
                <a:solidFill>
                  <a:srgbClr val="F18100"/>
                </a:solidFill>
                <a:latin typeface="Sneakerhead BTN" panose="020B0904070503040306" pitchFamily="34" charset="0"/>
              </a:rPr>
              <a:t>Hardware Break</a:t>
            </a:r>
          </a:p>
        </p:txBody>
      </p:sp>
      <p:pic>
        <p:nvPicPr>
          <p:cNvPr id="6" name="Picture 5" descr="A circuit board&#10;&#10;Description automatically generated">
            <a:extLst>
              <a:ext uri="{FF2B5EF4-FFF2-40B4-BE49-F238E27FC236}">
                <a16:creationId xmlns:a16="http://schemas.microsoft.com/office/drawing/2014/main" id="{D2903BF5-0DAD-4864-9E1C-C19B8604EB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8209" y="1122681"/>
            <a:ext cx="6955581" cy="4051625"/>
          </a:xfrm>
          <a:prstGeom prst="rect">
            <a:avLst/>
          </a:prstGeom>
        </p:spPr>
      </p:pic>
      <p:sp>
        <p:nvSpPr>
          <p:cNvPr id="9" name="TextBox 8">
            <a:extLst>
              <a:ext uri="{FF2B5EF4-FFF2-40B4-BE49-F238E27FC236}">
                <a16:creationId xmlns:a16="http://schemas.microsoft.com/office/drawing/2014/main" id="{E9AA18B8-A265-40B8-B3A9-7090ECEC0C37}"/>
              </a:ext>
            </a:extLst>
          </p:cNvPr>
          <p:cNvSpPr txBox="1"/>
          <p:nvPr/>
        </p:nvSpPr>
        <p:spPr>
          <a:xfrm>
            <a:off x="-73696" y="5356464"/>
            <a:ext cx="12350730" cy="584775"/>
          </a:xfrm>
          <a:prstGeom prst="rect">
            <a:avLst/>
          </a:prstGeom>
          <a:noFill/>
        </p:spPr>
        <p:txBody>
          <a:bodyPr wrap="square" rtlCol="0" anchor="t">
            <a:spAutoFit/>
          </a:bodyPr>
          <a:lstStyle/>
          <a:p>
            <a:pPr algn="ctr"/>
            <a:r>
              <a:rPr lang="en-US" sz="3200" dirty="0"/>
              <a:t>Now let’s load what we have on to the </a:t>
            </a:r>
            <a:r>
              <a:rPr lang="en-US" sz="3200" dirty="0" err="1"/>
              <a:t>BrainPad</a:t>
            </a:r>
            <a:r>
              <a:rPr lang="en-US" sz="3200" dirty="0"/>
              <a:t>.</a:t>
            </a:r>
          </a:p>
        </p:txBody>
      </p:sp>
      <p:pic>
        <p:nvPicPr>
          <p:cNvPr id="11" name="oC90Jtr7mo">
            <a:hlinkClick r:id="" action="ppaction://media"/>
            <a:extLst>
              <a:ext uri="{FF2B5EF4-FFF2-40B4-BE49-F238E27FC236}">
                <a16:creationId xmlns:a16="http://schemas.microsoft.com/office/drawing/2014/main" id="{B7681DDF-FB3F-47CB-AC3B-4A1D4C2412C0}"/>
              </a:ext>
            </a:extLst>
          </p:cNvPr>
          <p:cNvPicPr>
            <a:picLocks noChangeAspect="1"/>
          </p:cNvPicPr>
          <p:nvPr>
            <a:videoFile r:link="rId1"/>
            <p:extLst>
              <p:ext uri="{DAA4B4D4-6D71-4841-9C94-3DE7FCFB9230}">
                <p14:media xmlns:p14="http://schemas.microsoft.com/office/powerpoint/2010/main" r:embed="rId2">
                  <p14:trim st="1097" end="2228"/>
                </p14:media>
              </p:ext>
            </p:extLst>
          </p:nvPr>
        </p:nvPicPr>
        <p:blipFill>
          <a:blip r:embed="rId7"/>
          <a:stretch>
            <a:fillRect/>
          </a:stretch>
        </p:blipFill>
        <p:spPr>
          <a:xfrm>
            <a:off x="4783667" y="1872303"/>
            <a:ext cx="2446866" cy="1946164"/>
          </a:xfrm>
          <a:prstGeom prst="rect">
            <a:avLst/>
          </a:prstGeom>
        </p:spPr>
      </p:pic>
    </p:spTree>
    <p:extLst>
      <p:ext uri="{BB962C8B-B14F-4D97-AF65-F5344CB8AC3E}">
        <p14:creationId xmlns:p14="http://schemas.microsoft.com/office/powerpoint/2010/main" val="267375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4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repeatCount="indefinite" fill="hold" display="0">
                  <p:stCondLst>
                    <p:cond delay="indefinite"/>
                  </p:stCondLst>
                </p:cTn>
                <p:tgtEl>
                  <p:spTgt spid="11"/>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9" name="TextBox 8">
            <a:extLst>
              <a:ext uri="{FF2B5EF4-FFF2-40B4-BE49-F238E27FC236}">
                <a16:creationId xmlns:a16="http://schemas.microsoft.com/office/drawing/2014/main" id="{E9AA18B8-A265-40B8-B3A9-7090ECEC0C37}"/>
              </a:ext>
            </a:extLst>
          </p:cNvPr>
          <p:cNvSpPr txBox="1"/>
          <p:nvPr/>
        </p:nvSpPr>
        <p:spPr>
          <a:xfrm>
            <a:off x="-158730" y="2113445"/>
            <a:ext cx="12350730" cy="2123658"/>
          </a:xfrm>
          <a:prstGeom prst="rect">
            <a:avLst/>
          </a:prstGeom>
          <a:noFill/>
        </p:spPr>
        <p:txBody>
          <a:bodyPr wrap="square" rtlCol="0" anchor="t">
            <a:spAutoFit/>
          </a:bodyPr>
          <a:lstStyle/>
          <a:p>
            <a:pPr algn="ctr"/>
            <a:r>
              <a:rPr lang="en-US" sz="6600" dirty="0"/>
              <a:t>EXTRA</a:t>
            </a:r>
          </a:p>
          <a:p>
            <a:pPr algn="ctr"/>
            <a:r>
              <a:rPr lang="en-US" sz="6600" dirty="0"/>
              <a:t>CREDIT</a:t>
            </a:r>
          </a:p>
        </p:txBody>
      </p:sp>
    </p:spTree>
    <p:extLst>
      <p:ext uri="{BB962C8B-B14F-4D97-AF65-F5344CB8AC3E}">
        <p14:creationId xmlns:p14="http://schemas.microsoft.com/office/powerpoint/2010/main" val="16353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6" name="Picture 5" descr="A circuit board&#10;&#10;Description automatically generated">
            <a:extLst>
              <a:ext uri="{FF2B5EF4-FFF2-40B4-BE49-F238E27FC236}">
                <a16:creationId xmlns:a16="http://schemas.microsoft.com/office/drawing/2014/main" id="{D2903BF5-0DAD-4864-9E1C-C19B8604E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2516" y="538879"/>
            <a:ext cx="7651139" cy="4456788"/>
          </a:xfrm>
          <a:prstGeom prst="rect">
            <a:avLst/>
          </a:prstGeom>
        </p:spPr>
      </p:pic>
      <p:sp>
        <p:nvSpPr>
          <p:cNvPr id="9" name="TextBox 8">
            <a:extLst>
              <a:ext uri="{FF2B5EF4-FFF2-40B4-BE49-F238E27FC236}">
                <a16:creationId xmlns:a16="http://schemas.microsoft.com/office/drawing/2014/main" id="{E9AA18B8-A265-40B8-B3A9-7090ECEC0C37}"/>
              </a:ext>
            </a:extLst>
          </p:cNvPr>
          <p:cNvSpPr txBox="1"/>
          <p:nvPr/>
        </p:nvSpPr>
        <p:spPr>
          <a:xfrm>
            <a:off x="0" y="5171798"/>
            <a:ext cx="12192000" cy="646331"/>
          </a:xfrm>
          <a:prstGeom prst="rect">
            <a:avLst/>
          </a:prstGeom>
          <a:noFill/>
        </p:spPr>
        <p:txBody>
          <a:bodyPr wrap="square" rtlCol="0" anchor="t">
            <a:spAutoFit/>
          </a:bodyPr>
          <a:lstStyle/>
          <a:p>
            <a:pPr algn="ctr"/>
            <a:r>
              <a:rPr lang="en-US" sz="3600" dirty="0"/>
              <a:t>Let’s create a 2-D Adventure game.</a:t>
            </a:r>
          </a:p>
        </p:txBody>
      </p:sp>
      <p:pic>
        <p:nvPicPr>
          <p:cNvPr id="2" name="RbCqDHxtjL">
            <a:hlinkClick r:id="" action="ppaction://media"/>
            <a:extLst>
              <a:ext uri="{FF2B5EF4-FFF2-40B4-BE49-F238E27FC236}">
                <a16:creationId xmlns:a16="http://schemas.microsoft.com/office/drawing/2014/main" id="{2C9DA90B-58E1-4FE7-A2DF-6579C5BF2ABA}"/>
              </a:ext>
            </a:extLst>
          </p:cNvPr>
          <p:cNvPicPr>
            <a:picLocks noChangeAspect="1"/>
          </p:cNvPicPr>
          <p:nvPr>
            <a:videoFile r:link="rId1"/>
            <p:extLst>
              <p:ext uri="{DAA4B4D4-6D71-4841-9C94-3DE7FCFB9230}">
                <p14:media xmlns:p14="http://schemas.microsoft.com/office/powerpoint/2010/main" r:embed="rId2">
                  <p14:trim st="1107" end="2392"/>
                </p14:media>
              </p:ext>
            </p:extLst>
          </p:nvPr>
        </p:nvPicPr>
        <p:blipFill>
          <a:blip r:embed="rId6"/>
          <a:stretch>
            <a:fillRect/>
          </a:stretch>
        </p:blipFill>
        <p:spPr>
          <a:xfrm>
            <a:off x="4556184" y="1350887"/>
            <a:ext cx="2767330" cy="2165397"/>
          </a:xfrm>
          <a:prstGeom prst="rect">
            <a:avLst/>
          </a:prstGeom>
        </p:spPr>
      </p:pic>
    </p:spTree>
    <p:extLst>
      <p:ext uri="{BB962C8B-B14F-4D97-AF65-F5344CB8AC3E}">
        <p14:creationId xmlns:p14="http://schemas.microsoft.com/office/powerpoint/2010/main" val="20290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598333"/>
            <a:ext cx="12192000" cy="1277273"/>
          </a:xfrm>
          <a:prstGeom prst="rect">
            <a:avLst/>
          </a:prstGeom>
          <a:noFill/>
        </p:spPr>
        <p:txBody>
          <a:bodyPr wrap="square" rtlCol="0">
            <a:spAutoFit/>
          </a:bodyPr>
          <a:lstStyle/>
          <a:p>
            <a:pPr algn="ctr"/>
            <a:r>
              <a:rPr lang="en-US" sz="2800" dirty="0"/>
              <a:t>Grab the                                            block</a:t>
            </a:r>
          </a:p>
          <a:p>
            <a:pPr algn="ctr"/>
            <a:endParaRPr lang="en-US" sz="1000" dirty="0"/>
          </a:p>
          <a:p>
            <a:pPr algn="ctr"/>
            <a:endParaRPr lang="en-US" sz="1100" dirty="0"/>
          </a:p>
          <a:p>
            <a:pPr algn="ctr"/>
            <a:r>
              <a:rPr lang="en-US" sz="2800" dirty="0"/>
              <a:t>and drag it into the                                                     block</a:t>
            </a:r>
          </a:p>
        </p:txBody>
      </p:sp>
      <p:pic>
        <p:nvPicPr>
          <p:cNvPr id="6" name="Picture 5" descr="A picture containing drawing&#10;&#10;Description automatically generated">
            <a:extLst>
              <a:ext uri="{FF2B5EF4-FFF2-40B4-BE49-F238E27FC236}">
                <a16:creationId xmlns:a16="http://schemas.microsoft.com/office/drawing/2014/main" id="{A2538DD4-49B7-4E8F-8510-9763F7956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255" y="4492951"/>
            <a:ext cx="3755923" cy="650063"/>
          </a:xfrm>
          <a:prstGeom prst="rect">
            <a:avLst/>
          </a:prstGeom>
        </p:spPr>
      </p:pic>
      <p:pic>
        <p:nvPicPr>
          <p:cNvPr id="4" name="Picture 3" descr="A picture containing screenshot, monitor, screen, video&#10;&#10;Description automatically generated">
            <a:extLst>
              <a:ext uri="{FF2B5EF4-FFF2-40B4-BE49-F238E27FC236}">
                <a16:creationId xmlns:a16="http://schemas.microsoft.com/office/drawing/2014/main" id="{53028DE6-28C2-4733-9164-74F4A3B7B8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675" y="574809"/>
            <a:ext cx="10320649" cy="3497637"/>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3E2A5840-9625-4DB9-A45D-7A6596BAEF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6516" y="5143014"/>
            <a:ext cx="4625054" cy="970804"/>
          </a:xfrm>
          <a:prstGeom prst="rect">
            <a:avLst/>
          </a:prstGeom>
        </p:spPr>
      </p:pic>
    </p:spTree>
    <p:extLst>
      <p:ext uri="{BB962C8B-B14F-4D97-AF65-F5344CB8AC3E}">
        <p14:creationId xmlns:p14="http://schemas.microsoft.com/office/powerpoint/2010/main" val="157395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3" name="Picture 2" descr="A screen shot of a computer&#10;&#10;Description automatically generated">
            <a:extLst>
              <a:ext uri="{FF2B5EF4-FFF2-40B4-BE49-F238E27FC236}">
                <a16:creationId xmlns:a16="http://schemas.microsoft.com/office/drawing/2014/main" id="{460F5AA5-499D-493D-BF69-680130C80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521" y="371475"/>
            <a:ext cx="4637762" cy="5417218"/>
          </a:xfrm>
          <a:prstGeom prst="rect">
            <a:avLst/>
          </a:prstGeom>
        </p:spPr>
      </p:pic>
      <p:sp>
        <p:nvSpPr>
          <p:cNvPr id="8" name="TextBox 7">
            <a:extLst>
              <a:ext uri="{FF2B5EF4-FFF2-40B4-BE49-F238E27FC236}">
                <a16:creationId xmlns:a16="http://schemas.microsoft.com/office/drawing/2014/main" id="{5AEF3772-9316-43EF-8908-7DC46E320CA4}"/>
              </a:ext>
            </a:extLst>
          </p:cNvPr>
          <p:cNvSpPr txBox="1"/>
          <p:nvPr/>
        </p:nvSpPr>
        <p:spPr>
          <a:xfrm>
            <a:off x="5946874" y="2957149"/>
            <a:ext cx="5845062" cy="2831544"/>
          </a:xfrm>
          <a:prstGeom prst="rect">
            <a:avLst/>
          </a:prstGeom>
          <a:noFill/>
        </p:spPr>
        <p:txBody>
          <a:bodyPr wrap="none" rtlCol="0">
            <a:spAutoFit/>
          </a:bodyPr>
          <a:lstStyle/>
          <a:p>
            <a:pPr algn="ctr"/>
            <a:r>
              <a:rPr lang="en-US" sz="2800" dirty="0"/>
              <a:t>Change the name to ‘Hamburger’ </a:t>
            </a:r>
          </a:p>
          <a:p>
            <a:pPr algn="ctr"/>
            <a:r>
              <a:rPr lang="en-US" sz="2800" dirty="0"/>
              <a:t>and the kind to ‘Food’</a:t>
            </a:r>
            <a:br>
              <a:rPr lang="en-US" sz="2800" dirty="0"/>
            </a:br>
            <a:r>
              <a:rPr lang="en-US" sz="2800" dirty="0"/>
              <a:t>This is just like the one in the </a:t>
            </a:r>
          </a:p>
          <a:p>
            <a:pPr algn="ctr"/>
            <a:r>
              <a:rPr lang="en-US" sz="2800" dirty="0"/>
              <a:t>‘on start’ block. </a:t>
            </a:r>
            <a:br>
              <a:rPr lang="en-US" sz="2800" dirty="0"/>
            </a:br>
            <a:r>
              <a:rPr lang="en-US" sz="1000" dirty="0"/>
              <a:t> </a:t>
            </a:r>
            <a:br>
              <a:rPr lang="en-US" sz="2800" dirty="0"/>
            </a:br>
            <a:r>
              <a:rPr lang="en-US" sz="2800" dirty="0"/>
              <a:t>Now when we get the ‘Hamburger’</a:t>
            </a:r>
          </a:p>
          <a:p>
            <a:pPr algn="ctr"/>
            <a:r>
              <a:rPr lang="en-US" sz="2800" dirty="0"/>
              <a:t>a new one will appear.</a:t>
            </a:r>
          </a:p>
        </p:txBody>
      </p:sp>
      <p:pic>
        <p:nvPicPr>
          <p:cNvPr id="2" name="WMaoH2uK0G">
            <a:hlinkClick r:id="" action="ppaction://media"/>
            <a:extLst>
              <a:ext uri="{FF2B5EF4-FFF2-40B4-BE49-F238E27FC236}">
                <a16:creationId xmlns:a16="http://schemas.microsoft.com/office/drawing/2014/main" id="{2CDAA74C-FEFA-4E26-9A85-E1AE81CD757A}"/>
              </a:ext>
            </a:extLst>
          </p:cNvPr>
          <p:cNvPicPr>
            <a:picLocks noChangeAspect="1"/>
          </p:cNvPicPr>
          <p:nvPr>
            <a:videoFile r:link="rId1"/>
            <p:extLst>
              <p:ext uri="{DAA4B4D4-6D71-4841-9C94-3DE7FCFB9230}">
                <p14:media xmlns:p14="http://schemas.microsoft.com/office/powerpoint/2010/main" r:embed="rId2">
                  <p14:trim st="1184" end="1655"/>
                </p14:media>
              </p:ext>
            </p:extLst>
          </p:nvPr>
        </p:nvPicPr>
        <p:blipFill>
          <a:blip r:embed="rId6"/>
          <a:stretch>
            <a:fillRect/>
          </a:stretch>
        </p:blipFill>
        <p:spPr>
          <a:xfrm>
            <a:off x="1309112" y="633046"/>
            <a:ext cx="4127412" cy="3080748"/>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AA5A69B4-DE06-4433-ACCD-03A1F358F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1719" y="796201"/>
            <a:ext cx="5077417" cy="1792619"/>
          </a:xfrm>
          <a:prstGeom prst="rect">
            <a:avLst/>
          </a:prstGeom>
        </p:spPr>
      </p:pic>
    </p:spTree>
    <p:extLst>
      <p:ext uri="{BB962C8B-B14F-4D97-AF65-F5344CB8AC3E}">
        <p14:creationId xmlns:p14="http://schemas.microsoft.com/office/powerpoint/2010/main" val="315032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598333"/>
            <a:ext cx="12192000" cy="1277273"/>
          </a:xfrm>
          <a:prstGeom prst="rect">
            <a:avLst/>
          </a:prstGeom>
          <a:noFill/>
        </p:spPr>
        <p:txBody>
          <a:bodyPr wrap="square" rtlCol="0">
            <a:spAutoFit/>
          </a:bodyPr>
          <a:lstStyle/>
          <a:p>
            <a:pPr algn="ctr"/>
            <a:r>
              <a:rPr lang="en-US" sz="2800" dirty="0"/>
              <a:t>Grab the                                            block</a:t>
            </a:r>
          </a:p>
          <a:p>
            <a:pPr algn="ctr"/>
            <a:endParaRPr lang="en-US" sz="1000" dirty="0"/>
          </a:p>
          <a:p>
            <a:pPr algn="ctr"/>
            <a:endParaRPr lang="en-US" sz="1100" dirty="0"/>
          </a:p>
          <a:p>
            <a:pPr algn="ctr"/>
            <a:r>
              <a:rPr lang="en-US" sz="2800" dirty="0"/>
              <a:t>and drag it into the                                                     block</a:t>
            </a:r>
          </a:p>
        </p:txBody>
      </p:sp>
      <p:pic>
        <p:nvPicPr>
          <p:cNvPr id="9" name="Picture 8" descr="A screenshot of a cell phone&#10;&#10;Description automatically generated">
            <a:extLst>
              <a:ext uri="{FF2B5EF4-FFF2-40B4-BE49-F238E27FC236}">
                <a16:creationId xmlns:a16="http://schemas.microsoft.com/office/drawing/2014/main" id="{3E2A5840-9625-4DB9-A45D-7A6596BAE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516" y="5143014"/>
            <a:ext cx="4625054" cy="970804"/>
          </a:xfrm>
          <a:prstGeom prst="rect">
            <a:avLst/>
          </a:prstGeom>
        </p:spPr>
      </p:pic>
      <p:pic>
        <p:nvPicPr>
          <p:cNvPr id="10" name="Picture 9" descr="A picture containing screenshot, monitor&#10;&#10;Description automatically generated">
            <a:extLst>
              <a:ext uri="{FF2B5EF4-FFF2-40B4-BE49-F238E27FC236}">
                <a16:creationId xmlns:a16="http://schemas.microsoft.com/office/drawing/2014/main" id="{1C76E3D4-081F-4FD6-B132-2BCFA44D0E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675" y="574809"/>
            <a:ext cx="10320649" cy="3497637"/>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BF260A56-9640-4519-8190-2820BF5CF5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0827" y="4511450"/>
            <a:ext cx="3834124" cy="630501"/>
          </a:xfrm>
          <a:prstGeom prst="rect">
            <a:avLst/>
          </a:prstGeom>
        </p:spPr>
      </p:pic>
    </p:spTree>
    <p:extLst>
      <p:ext uri="{BB962C8B-B14F-4D97-AF65-F5344CB8AC3E}">
        <p14:creationId xmlns:p14="http://schemas.microsoft.com/office/powerpoint/2010/main" val="316832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5932304" y="3183440"/>
            <a:ext cx="6055504" cy="2431435"/>
          </a:xfrm>
          <a:prstGeom prst="rect">
            <a:avLst/>
          </a:prstGeom>
          <a:noFill/>
        </p:spPr>
        <p:txBody>
          <a:bodyPr wrap="none" rtlCol="0">
            <a:spAutoFit/>
          </a:bodyPr>
          <a:lstStyle/>
          <a:p>
            <a:pPr algn="ctr"/>
            <a:r>
              <a:rPr lang="en-US" sz="2800" dirty="0"/>
              <a:t>After we add the new block,</a:t>
            </a:r>
          </a:p>
          <a:p>
            <a:pPr algn="ctr"/>
            <a:r>
              <a:rPr lang="en-US" sz="2800" dirty="0"/>
              <a:t>change the variable name to</a:t>
            </a:r>
          </a:p>
          <a:p>
            <a:pPr algn="ctr"/>
            <a:r>
              <a:rPr lang="en-US" sz="2800" dirty="0"/>
              <a:t>‘Hamburger’.</a:t>
            </a:r>
          </a:p>
          <a:p>
            <a:pPr algn="ctr"/>
            <a:endParaRPr lang="en-US" sz="1200" dirty="0"/>
          </a:p>
          <a:p>
            <a:pPr algn="ctr"/>
            <a:r>
              <a:rPr lang="en-US" sz="2800" dirty="0"/>
              <a:t>But it’s still not quite right. We</a:t>
            </a:r>
          </a:p>
          <a:p>
            <a:pPr algn="ctr"/>
            <a:r>
              <a:rPr lang="en-US" sz="2800" dirty="0"/>
              <a:t>need to generate a random position</a:t>
            </a:r>
          </a:p>
        </p:txBody>
      </p:sp>
      <p:pic>
        <p:nvPicPr>
          <p:cNvPr id="6" name="Picture 5" descr="A close up of electronics&#10;&#10;Description automatically generated">
            <a:extLst>
              <a:ext uri="{FF2B5EF4-FFF2-40B4-BE49-F238E27FC236}">
                <a16:creationId xmlns:a16="http://schemas.microsoft.com/office/drawing/2014/main" id="{C39DF61B-C26D-4029-867F-16A14B6E09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194" y="346000"/>
            <a:ext cx="4757207" cy="5556738"/>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7D85BDE9-B33D-49F8-9BCA-46265AA1A4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3633" y="729586"/>
            <a:ext cx="5352841" cy="2260562"/>
          </a:xfrm>
          <a:prstGeom prst="rect">
            <a:avLst/>
          </a:prstGeom>
        </p:spPr>
      </p:pic>
      <p:pic>
        <p:nvPicPr>
          <p:cNvPr id="9" name="5aD1ZKMXqD">
            <a:hlinkClick r:id="" action="ppaction://media"/>
            <a:extLst>
              <a:ext uri="{FF2B5EF4-FFF2-40B4-BE49-F238E27FC236}">
                <a16:creationId xmlns:a16="http://schemas.microsoft.com/office/drawing/2014/main" id="{37170F16-8D64-4B8F-B5EF-3955916A266D}"/>
              </a:ext>
            </a:extLst>
          </p:cNvPr>
          <p:cNvPicPr>
            <a:picLocks noChangeAspect="1"/>
          </p:cNvPicPr>
          <p:nvPr>
            <a:videoFile r:link="rId1"/>
            <p:extLst>
              <p:ext uri="{DAA4B4D4-6D71-4841-9C94-3DE7FCFB9230}">
                <p14:media xmlns:p14="http://schemas.microsoft.com/office/powerpoint/2010/main" r:embed="rId2">
                  <p14:trim st="945" end="1855"/>
                </p14:media>
              </p:ext>
            </p:extLst>
          </p:nvPr>
        </p:nvPicPr>
        <p:blipFill>
          <a:blip r:embed="rId8"/>
          <a:stretch>
            <a:fillRect/>
          </a:stretch>
        </p:blipFill>
        <p:spPr>
          <a:xfrm>
            <a:off x="1129462" y="619526"/>
            <a:ext cx="4192745" cy="3129513"/>
          </a:xfrm>
          <a:prstGeom prst="rect">
            <a:avLst/>
          </a:prstGeom>
        </p:spPr>
      </p:pic>
    </p:spTree>
    <p:extLst>
      <p:ext uri="{BB962C8B-B14F-4D97-AF65-F5344CB8AC3E}">
        <p14:creationId xmlns:p14="http://schemas.microsoft.com/office/powerpoint/2010/main" val="309683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7" name="Rectangle 38">
            <a:extLst>
              <a:ext uri="{FF2B5EF4-FFF2-40B4-BE49-F238E27FC236}">
                <a16:creationId xmlns:a16="http://schemas.microsoft.com/office/drawing/2014/main" id="{BE585B39-3F91-4716-B99B-F2F8519F4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8" name="Picture 40">
            <a:extLst>
              <a:ext uri="{FF2B5EF4-FFF2-40B4-BE49-F238E27FC236}">
                <a16:creationId xmlns:a16="http://schemas.microsoft.com/office/drawing/2014/main" id="{4B1AA877-09FE-4988-B95D-729E4F2BC9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69" name="Straight Connector 42">
            <a:extLst>
              <a:ext uri="{FF2B5EF4-FFF2-40B4-BE49-F238E27FC236}">
                <a16:creationId xmlns:a16="http://schemas.microsoft.com/office/drawing/2014/main" id="{66034D98-8665-421D-8716-7748C50B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pic>
        <p:nvPicPr>
          <p:cNvPr id="4" name="Picture 3" descr="A picture containing drawing&#10;&#10;Description automatically generated">
            <a:extLst>
              <a:ext uri="{FF2B5EF4-FFF2-40B4-BE49-F238E27FC236}">
                <a16:creationId xmlns:a16="http://schemas.microsoft.com/office/drawing/2014/main" id="{6EA834D2-D978-4320-9D23-D684ABE8C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182" y="348293"/>
            <a:ext cx="1079746" cy="1346507"/>
          </a:xfrm>
          <a:prstGeom prst="rect">
            <a:avLst/>
          </a:prstGeom>
        </p:spPr>
      </p:pic>
      <p:sp>
        <p:nvSpPr>
          <p:cNvPr id="5" name="TextBox 4">
            <a:extLst>
              <a:ext uri="{FF2B5EF4-FFF2-40B4-BE49-F238E27FC236}">
                <a16:creationId xmlns:a16="http://schemas.microsoft.com/office/drawing/2014/main" id="{ABB15BAB-B236-4FD7-874D-ECFDC7115B65}"/>
              </a:ext>
            </a:extLst>
          </p:cNvPr>
          <p:cNvSpPr txBox="1"/>
          <p:nvPr/>
        </p:nvSpPr>
        <p:spPr>
          <a:xfrm>
            <a:off x="1804928" y="636825"/>
            <a:ext cx="4452501" cy="769441"/>
          </a:xfrm>
          <a:prstGeom prst="rect">
            <a:avLst/>
          </a:prstGeom>
          <a:noFill/>
        </p:spPr>
        <p:txBody>
          <a:bodyPr wrap="none" rtlCol="0">
            <a:spAutoFit/>
          </a:bodyPr>
          <a:lstStyle/>
          <a:p>
            <a:r>
              <a:rPr lang="en-US" sz="4400" dirty="0"/>
              <a:t>Computer Term:</a:t>
            </a:r>
          </a:p>
        </p:txBody>
      </p:sp>
      <p:sp>
        <p:nvSpPr>
          <p:cNvPr id="6" name="TextBox 5">
            <a:extLst>
              <a:ext uri="{FF2B5EF4-FFF2-40B4-BE49-F238E27FC236}">
                <a16:creationId xmlns:a16="http://schemas.microsoft.com/office/drawing/2014/main" id="{59086A81-9E85-4C20-93A2-672E1227F662}"/>
              </a:ext>
            </a:extLst>
          </p:cNvPr>
          <p:cNvSpPr txBox="1"/>
          <p:nvPr/>
        </p:nvSpPr>
        <p:spPr>
          <a:xfrm>
            <a:off x="2190847" y="1818682"/>
            <a:ext cx="8615697" cy="830997"/>
          </a:xfrm>
          <a:prstGeom prst="rect">
            <a:avLst/>
          </a:prstGeom>
          <a:noFill/>
        </p:spPr>
        <p:txBody>
          <a:bodyPr wrap="square" rtlCol="0">
            <a:spAutoFit/>
          </a:bodyPr>
          <a:lstStyle/>
          <a:p>
            <a:r>
              <a:rPr lang="en-US" sz="4800" dirty="0"/>
              <a:t>RANDOM NUMBERS</a:t>
            </a:r>
          </a:p>
        </p:txBody>
      </p:sp>
      <p:sp>
        <p:nvSpPr>
          <p:cNvPr id="10" name="TextBox 9">
            <a:extLst>
              <a:ext uri="{FF2B5EF4-FFF2-40B4-BE49-F238E27FC236}">
                <a16:creationId xmlns:a16="http://schemas.microsoft.com/office/drawing/2014/main" id="{82C6B368-233F-4B94-8815-8E512182DCBA}"/>
              </a:ext>
            </a:extLst>
          </p:cNvPr>
          <p:cNvSpPr txBox="1"/>
          <p:nvPr/>
        </p:nvSpPr>
        <p:spPr>
          <a:xfrm>
            <a:off x="2190848" y="2844645"/>
            <a:ext cx="9225026" cy="1569660"/>
          </a:xfrm>
          <a:prstGeom prst="rect">
            <a:avLst/>
          </a:prstGeom>
          <a:noFill/>
        </p:spPr>
        <p:txBody>
          <a:bodyPr wrap="none" rtlCol="0" anchor="t">
            <a:spAutoFit/>
          </a:bodyPr>
          <a:lstStyle/>
          <a:p>
            <a:r>
              <a:rPr lang="en-US" sz="2400" dirty="0"/>
              <a:t>Computers need something to help them generate truly random</a:t>
            </a:r>
          </a:p>
          <a:p>
            <a:r>
              <a:rPr lang="en-US" sz="2400" dirty="0"/>
              <a:t>numbers.  A ‘seed’ value is used to help, otherwise a computer </a:t>
            </a:r>
          </a:p>
          <a:p>
            <a:r>
              <a:rPr lang="en-US" sz="2400" dirty="0"/>
              <a:t>just generates numbers that appear random. MakeCode takes </a:t>
            </a:r>
          </a:p>
          <a:p>
            <a:r>
              <a:rPr lang="en-US" sz="2400" dirty="0"/>
              <a:t>care of all behind the scenes, so we don’t have to worry.</a:t>
            </a:r>
            <a:endParaRPr lang="en-US" dirty="0"/>
          </a:p>
        </p:txBody>
      </p:sp>
      <p:sp>
        <p:nvSpPr>
          <p:cNvPr id="14" name="TextBox 13">
            <a:extLst>
              <a:ext uri="{FF2B5EF4-FFF2-40B4-BE49-F238E27FC236}">
                <a16:creationId xmlns:a16="http://schemas.microsoft.com/office/drawing/2014/main" id="{42065E02-7513-4845-B322-6C155D1A1954}"/>
              </a:ext>
            </a:extLst>
          </p:cNvPr>
          <p:cNvSpPr txBox="1"/>
          <p:nvPr/>
        </p:nvSpPr>
        <p:spPr>
          <a:xfrm>
            <a:off x="3843019" y="4905816"/>
            <a:ext cx="1932709" cy="800219"/>
          </a:xfrm>
          <a:prstGeom prst="rect">
            <a:avLst/>
          </a:prstGeom>
          <a:noFill/>
        </p:spPr>
        <p:txBody>
          <a:bodyPr wrap="none" rtlCol="0" anchor="t">
            <a:spAutoFit/>
          </a:bodyPr>
          <a:lstStyle/>
          <a:p>
            <a:r>
              <a:rPr lang="en-US" sz="2800" dirty="0"/>
              <a:t>EXAMPLE</a:t>
            </a:r>
            <a:r>
              <a:rPr lang="en-US" dirty="0"/>
              <a:t>: </a:t>
            </a:r>
          </a:p>
          <a:p>
            <a:endParaRPr lang="en-US" dirty="0"/>
          </a:p>
        </p:txBody>
      </p:sp>
      <p:sp>
        <p:nvSpPr>
          <p:cNvPr id="11" name="TextBox 10">
            <a:extLst>
              <a:ext uri="{FF2B5EF4-FFF2-40B4-BE49-F238E27FC236}">
                <a16:creationId xmlns:a16="http://schemas.microsoft.com/office/drawing/2014/main" id="{7E130EF3-E291-49B5-A3B6-CB86356031B6}"/>
              </a:ext>
            </a:extLst>
          </p:cNvPr>
          <p:cNvSpPr txBox="1"/>
          <p:nvPr/>
        </p:nvSpPr>
        <p:spPr>
          <a:xfrm>
            <a:off x="5683363" y="4739402"/>
            <a:ext cx="184731" cy="523220"/>
          </a:xfrm>
          <a:prstGeom prst="rect">
            <a:avLst/>
          </a:prstGeom>
          <a:noFill/>
        </p:spPr>
        <p:txBody>
          <a:bodyPr wrap="none" rtlCol="0" anchor="t">
            <a:spAutoFit/>
          </a:bodyPr>
          <a:lstStyle/>
          <a:p>
            <a:endParaRPr lang="en-US" sz="2800" dirty="0"/>
          </a:p>
        </p:txBody>
      </p:sp>
      <p:pic>
        <p:nvPicPr>
          <p:cNvPr id="3" name="Picture 2">
            <a:extLst>
              <a:ext uri="{FF2B5EF4-FFF2-40B4-BE49-F238E27FC236}">
                <a16:creationId xmlns:a16="http://schemas.microsoft.com/office/drawing/2014/main" id="{8EB37B87-693C-44D2-9D7D-E68C385578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5728" y="4891282"/>
            <a:ext cx="2438095" cy="584127"/>
          </a:xfrm>
          <a:prstGeom prst="rect">
            <a:avLst/>
          </a:prstGeom>
        </p:spPr>
      </p:pic>
    </p:spTree>
    <p:extLst>
      <p:ext uri="{BB962C8B-B14F-4D97-AF65-F5344CB8AC3E}">
        <p14:creationId xmlns:p14="http://schemas.microsoft.com/office/powerpoint/2010/main" val="209394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9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9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5" name="TextBox 4">
            <a:extLst>
              <a:ext uri="{FF2B5EF4-FFF2-40B4-BE49-F238E27FC236}">
                <a16:creationId xmlns:a16="http://schemas.microsoft.com/office/drawing/2014/main" id="{39E826AD-67BF-4369-9C8C-21039BC8F185}"/>
              </a:ext>
            </a:extLst>
          </p:cNvPr>
          <p:cNvSpPr txBox="1"/>
          <p:nvPr/>
        </p:nvSpPr>
        <p:spPr>
          <a:xfrm>
            <a:off x="0" y="4359620"/>
            <a:ext cx="12192000" cy="1677382"/>
          </a:xfrm>
          <a:prstGeom prst="rect">
            <a:avLst/>
          </a:prstGeom>
          <a:noFill/>
        </p:spPr>
        <p:txBody>
          <a:bodyPr wrap="square" rtlCol="0">
            <a:spAutoFit/>
          </a:bodyPr>
          <a:lstStyle/>
          <a:p>
            <a:pPr algn="ctr"/>
            <a:r>
              <a:rPr lang="en-US" sz="2800" dirty="0"/>
              <a:t>Grab 2 of the                          blocks</a:t>
            </a:r>
          </a:p>
          <a:p>
            <a:pPr algn="ctr"/>
            <a:endParaRPr lang="en-US" sz="1000" dirty="0"/>
          </a:p>
          <a:p>
            <a:pPr algn="ctr"/>
            <a:r>
              <a:rPr lang="en-US" sz="2800" dirty="0"/>
              <a:t>drag both into the                                                block</a:t>
            </a:r>
            <a:br>
              <a:rPr lang="en-US" sz="2800" dirty="0"/>
            </a:br>
            <a:r>
              <a:rPr lang="en-US" sz="900" dirty="0"/>
              <a:t> </a:t>
            </a:r>
            <a:endParaRPr lang="en-US" sz="2800" dirty="0"/>
          </a:p>
          <a:p>
            <a:pPr algn="ctr"/>
            <a:r>
              <a:rPr lang="en-US" sz="2800" dirty="0"/>
              <a:t>Inside the ‘x’ and ‘y’ parameter.</a:t>
            </a:r>
          </a:p>
        </p:txBody>
      </p:sp>
      <p:pic>
        <p:nvPicPr>
          <p:cNvPr id="4" name="Picture 3" descr="A screenshot of a cell phone&#10;&#10;Description automatically generated">
            <a:extLst>
              <a:ext uri="{FF2B5EF4-FFF2-40B4-BE49-F238E27FC236}">
                <a16:creationId xmlns:a16="http://schemas.microsoft.com/office/drawing/2014/main" id="{CF25BF78-FB9A-4490-951E-633E7015C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754" y="576312"/>
            <a:ext cx="10278492" cy="3483350"/>
          </a:xfrm>
          <a:prstGeom prst="rect">
            <a:avLst/>
          </a:prstGeom>
        </p:spPr>
      </p:pic>
      <p:pic>
        <p:nvPicPr>
          <p:cNvPr id="8" name="Picture 7">
            <a:extLst>
              <a:ext uri="{FF2B5EF4-FFF2-40B4-BE49-F238E27FC236}">
                <a16:creationId xmlns:a16="http://schemas.microsoft.com/office/drawing/2014/main" id="{BB8697C4-F882-44A2-997A-53ECBD0C7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3956" y="4358557"/>
            <a:ext cx="2247055" cy="538357"/>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C80799FB-FF7B-4470-A2AE-08401C8224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190" y="4888402"/>
            <a:ext cx="4253189" cy="706798"/>
          </a:xfrm>
          <a:prstGeom prst="rect">
            <a:avLst/>
          </a:prstGeom>
        </p:spPr>
      </p:pic>
    </p:spTree>
    <p:extLst>
      <p:ext uri="{BB962C8B-B14F-4D97-AF65-F5344CB8AC3E}">
        <p14:creationId xmlns:p14="http://schemas.microsoft.com/office/powerpoint/2010/main" val="185349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B3DF2C-E3C9-44D1-9863-A660475AA986}"/>
              </a:ext>
            </a:extLst>
          </p:cNvPr>
          <p:cNvSpPr txBox="1"/>
          <p:nvPr/>
        </p:nvSpPr>
        <p:spPr>
          <a:xfrm>
            <a:off x="492781" y="1998971"/>
            <a:ext cx="5525305" cy="2473475"/>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endParaRPr lang="en-US" sz="3800" cap="all" dirty="0">
              <a:solidFill>
                <a:schemeClr val="accent1"/>
              </a:solidFill>
              <a:ea typeface="+mj-ea"/>
              <a:cs typeface="+mj-cs"/>
            </a:endParaRPr>
          </a:p>
        </p:txBody>
      </p:sp>
      <p:sp>
        <p:nvSpPr>
          <p:cNvPr id="8" name="TextBox 7">
            <a:extLst>
              <a:ext uri="{FF2B5EF4-FFF2-40B4-BE49-F238E27FC236}">
                <a16:creationId xmlns:a16="http://schemas.microsoft.com/office/drawing/2014/main" id="{5AEF3772-9316-43EF-8908-7DC46E320CA4}"/>
              </a:ext>
            </a:extLst>
          </p:cNvPr>
          <p:cNvSpPr txBox="1"/>
          <p:nvPr/>
        </p:nvSpPr>
        <p:spPr>
          <a:xfrm>
            <a:off x="609646" y="1675201"/>
            <a:ext cx="2586708" cy="2554545"/>
          </a:xfrm>
          <a:prstGeom prst="rect">
            <a:avLst/>
          </a:prstGeom>
          <a:noFill/>
        </p:spPr>
        <p:txBody>
          <a:bodyPr wrap="square" rtlCol="0">
            <a:spAutoFit/>
          </a:bodyPr>
          <a:lstStyle/>
          <a:p>
            <a:pPr algn="ctr"/>
            <a:r>
              <a:rPr lang="en-US" sz="3200" dirty="0"/>
              <a:t>The x &amp; y </a:t>
            </a:r>
          </a:p>
          <a:p>
            <a:pPr algn="ctr"/>
            <a:r>
              <a:rPr lang="en-US" sz="3200" dirty="0"/>
              <a:t>parameters</a:t>
            </a:r>
          </a:p>
          <a:p>
            <a:pPr algn="ctr"/>
            <a:r>
              <a:rPr lang="en-US" sz="3200" dirty="0"/>
              <a:t>represents</a:t>
            </a:r>
          </a:p>
          <a:p>
            <a:pPr algn="ctr"/>
            <a:r>
              <a:rPr lang="en-US" sz="3200" dirty="0"/>
              <a:t>pixels on </a:t>
            </a:r>
          </a:p>
          <a:p>
            <a:pPr algn="ctr"/>
            <a:r>
              <a:rPr lang="en-US" sz="3200" dirty="0"/>
              <a:t>the screen</a:t>
            </a:r>
          </a:p>
        </p:txBody>
      </p:sp>
      <p:pic>
        <p:nvPicPr>
          <p:cNvPr id="6" name="Picture 5" descr="A close up of electronics&#10;&#10;Description automatically generated">
            <a:extLst>
              <a:ext uri="{FF2B5EF4-FFF2-40B4-BE49-F238E27FC236}">
                <a16:creationId xmlns:a16="http://schemas.microsoft.com/office/drawing/2014/main" id="{66E8E2C6-2126-43B8-9F36-53D623EF5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965" y="138067"/>
            <a:ext cx="5036070" cy="5884033"/>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F8FE9EED-DF96-4730-B1C5-518589C00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965" y="120269"/>
            <a:ext cx="5036070" cy="5884033"/>
          </a:xfrm>
          <a:prstGeom prst="rect">
            <a:avLst/>
          </a:prstGeom>
        </p:spPr>
      </p:pic>
      <p:pic>
        <p:nvPicPr>
          <p:cNvPr id="12" name="Picture 11" descr="A close up of a computer&#10;&#10;Description automatically generated">
            <a:extLst>
              <a:ext uri="{FF2B5EF4-FFF2-40B4-BE49-F238E27FC236}">
                <a16:creationId xmlns:a16="http://schemas.microsoft.com/office/drawing/2014/main" id="{9283772D-F67D-4C64-A874-12CD0998F8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965" y="106313"/>
            <a:ext cx="5048015" cy="5897989"/>
          </a:xfrm>
          <a:prstGeom prst="rect">
            <a:avLst/>
          </a:prstGeom>
        </p:spPr>
      </p:pic>
    </p:spTree>
    <p:extLst>
      <p:ext uri="{BB962C8B-B14F-4D97-AF65-F5344CB8AC3E}">
        <p14:creationId xmlns:p14="http://schemas.microsoft.com/office/powerpoint/2010/main" val="220293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FC39C15559B84687A83D6DAAA329E0" ma:contentTypeVersion="9" ma:contentTypeDescription="Create a new document." ma:contentTypeScope="" ma:versionID="dfd06c93431f36858924810e58e77fee">
  <xsd:schema xmlns:xsd="http://www.w3.org/2001/XMLSchema" xmlns:xs="http://www.w3.org/2001/XMLSchema" xmlns:p="http://schemas.microsoft.com/office/2006/metadata/properties" xmlns:ns2="ec3bb2fa-6445-4522-a73e-1ae41872b5a8" targetNamespace="http://schemas.microsoft.com/office/2006/metadata/properties" ma:root="true" ma:fieldsID="cde04fc8a41bed0656df85ebf685cd80" ns2:_="">
    <xsd:import namespace="ec3bb2fa-6445-4522-a73e-1ae41872b5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3bb2fa-6445-4522-a73e-1ae41872b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7CDF9D-2F03-4292-B788-0D0D427F8E8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5054EE-83C3-4D86-A438-DC2748D26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3bb2fa-6445-4522-a73e-1ae41872b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919390-B848-447E-8D02-58B4112AA3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1270</TotalTime>
  <Words>1134</Words>
  <Application>Microsoft Office PowerPoint</Application>
  <PresentationFormat>Widescreen</PresentationFormat>
  <Paragraphs>98</Paragraphs>
  <Slides>17</Slides>
  <Notes>17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Rockwell</vt:lpstr>
      <vt:lpstr>Sneakerhead BTN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Norris</dc:creator>
  <cp:lastModifiedBy>Greg Norris</cp:lastModifiedBy>
  <cp:revision>148</cp:revision>
  <dcterms:created xsi:type="dcterms:W3CDTF">2020-02-11T15:36:49Z</dcterms:created>
  <dcterms:modified xsi:type="dcterms:W3CDTF">2020-02-24T17:15:01Z</dcterms:modified>
</cp:coreProperties>
</file>