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4"/>
  </p:sldMasterIdLst>
  <p:notesMasterIdLst>
    <p:notesMasterId r:id="rId23"/>
  </p:notesMasterIdLst>
  <p:sldIdLst>
    <p:sldId id="256" r:id="rId5"/>
    <p:sldId id="281" r:id="rId6"/>
    <p:sldId id="285" r:id="rId7"/>
    <p:sldId id="270" r:id="rId8"/>
    <p:sldId id="258" r:id="rId9"/>
    <p:sldId id="269" r:id="rId10"/>
    <p:sldId id="298" r:id="rId11"/>
    <p:sldId id="299" r:id="rId12"/>
    <p:sldId id="300" r:id="rId13"/>
    <p:sldId id="301" r:id="rId14"/>
    <p:sldId id="291" r:id="rId15"/>
    <p:sldId id="304" r:id="rId16"/>
    <p:sldId id="271" r:id="rId17"/>
    <p:sldId id="305" r:id="rId18"/>
    <p:sldId id="280" r:id="rId19"/>
    <p:sldId id="306" r:id="rId20"/>
    <p:sldId id="294" r:id="rId21"/>
    <p:sldId id="307"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18100"/>
    <a:srgbClr val="FB8C2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F785141-41D5-4AA5-ADEE-7D0BF0821CAE}" v="127" dt="2020-02-24T17:37:31.4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4979" autoAdjust="0"/>
  </p:normalViewPr>
  <p:slideViewPr>
    <p:cSldViewPr snapToGrid="0">
      <p:cViewPr varScale="1">
        <p:scale>
          <a:sx n="115" d="100"/>
          <a:sy n="115" d="100"/>
        </p:scale>
        <p:origin x="4242"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eg Norris" userId="7333b3d1-3755-4fb2-b901-2861743b070c" providerId="ADAL" clId="{6F785141-41D5-4AA5-ADEE-7D0BF0821CAE}"/>
    <pc:docChg chg="undo custSel mod addSld delSld modSld sldOrd">
      <pc:chgData name="Greg Norris" userId="7333b3d1-3755-4fb2-b901-2861743b070c" providerId="ADAL" clId="{6F785141-41D5-4AA5-ADEE-7D0BF0821CAE}" dt="2020-02-24T17:44:52.991" v="7288" actId="6549"/>
      <pc:docMkLst>
        <pc:docMk/>
      </pc:docMkLst>
      <pc:sldChg chg="modSp mod modNotesTx">
        <pc:chgData name="Greg Norris" userId="7333b3d1-3755-4fb2-b901-2861743b070c" providerId="ADAL" clId="{6F785141-41D5-4AA5-ADEE-7D0BF0821CAE}" dt="2020-02-24T17:38:14.379" v="7115" actId="20577"/>
        <pc:sldMkLst>
          <pc:docMk/>
          <pc:sldMk cId="109857222" sldId="256"/>
        </pc:sldMkLst>
        <pc:spChg chg="mod">
          <ac:chgData name="Greg Norris" userId="7333b3d1-3755-4fb2-b901-2861743b070c" providerId="ADAL" clId="{6F785141-41D5-4AA5-ADEE-7D0BF0821CAE}" dt="2020-02-24T13:36:33.694" v="6928" actId="20577"/>
          <ac:spMkLst>
            <pc:docMk/>
            <pc:sldMk cId="109857222" sldId="256"/>
            <ac:spMk id="3" creationId="{00000000-0000-0000-0000-000000000000}"/>
          </ac:spMkLst>
        </pc:spChg>
      </pc:sldChg>
      <pc:sldChg chg="addSp delSp modSp add ord delAnim modNotesTx">
        <pc:chgData name="Greg Norris" userId="7333b3d1-3755-4fb2-b901-2861743b070c" providerId="ADAL" clId="{6F785141-41D5-4AA5-ADEE-7D0BF0821CAE}" dt="2020-02-24T17:41:03.542" v="7121" actId="20577"/>
        <pc:sldMkLst>
          <pc:docMk/>
          <pc:sldMk cId="1881160690" sldId="258"/>
        </pc:sldMkLst>
        <pc:spChg chg="mod">
          <ac:chgData name="Greg Norris" userId="7333b3d1-3755-4fb2-b901-2861743b070c" providerId="ADAL" clId="{6F785141-41D5-4AA5-ADEE-7D0BF0821CAE}" dt="2020-02-21T15:50:17.811" v="1377" actId="1076"/>
          <ac:spMkLst>
            <pc:docMk/>
            <pc:sldMk cId="1881160690" sldId="258"/>
            <ac:spMk id="2" creationId="{523D1601-E830-4652-BC8B-BB93265C65BD}"/>
          </ac:spMkLst>
        </pc:spChg>
        <pc:spChg chg="mod">
          <ac:chgData name="Greg Norris" userId="7333b3d1-3755-4fb2-b901-2861743b070c" providerId="ADAL" clId="{6F785141-41D5-4AA5-ADEE-7D0BF0821CAE}" dt="2020-02-21T15:52:39.587" v="1444" actId="1076"/>
          <ac:spMkLst>
            <pc:docMk/>
            <pc:sldMk cId="1881160690" sldId="258"/>
            <ac:spMk id="8" creationId="{9572F4B7-5094-4A01-B700-99ED11083EE0}"/>
          </ac:spMkLst>
        </pc:spChg>
        <pc:spChg chg="mod">
          <ac:chgData name="Greg Norris" userId="7333b3d1-3755-4fb2-b901-2861743b070c" providerId="ADAL" clId="{6F785141-41D5-4AA5-ADEE-7D0BF0821CAE}" dt="2020-02-21T15:52:46.068" v="1445" actId="6549"/>
          <ac:spMkLst>
            <pc:docMk/>
            <pc:sldMk cId="1881160690" sldId="258"/>
            <ac:spMk id="11" creationId="{0ABED936-D33D-44C3-BD77-06F4287D5B15}"/>
          </ac:spMkLst>
        </pc:spChg>
        <pc:spChg chg="mod">
          <ac:chgData name="Greg Norris" userId="7333b3d1-3755-4fb2-b901-2861743b070c" providerId="ADAL" clId="{6F785141-41D5-4AA5-ADEE-7D0BF0821CAE}" dt="2020-02-21T15:51:37.612" v="1394" actId="20577"/>
          <ac:spMkLst>
            <pc:docMk/>
            <pc:sldMk cId="1881160690" sldId="258"/>
            <ac:spMk id="12" creationId="{AD21A4EB-6FDB-4CB0-999F-1F0DA694527A}"/>
          </ac:spMkLst>
        </pc:spChg>
        <pc:spChg chg="del mod">
          <ac:chgData name="Greg Norris" userId="7333b3d1-3755-4fb2-b901-2861743b070c" providerId="ADAL" clId="{6F785141-41D5-4AA5-ADEE-7D0BF0821CAE}" dt="2020-02-21T15:53:01.833" v="1446" actId="478"/>
          <ac:spMkLst>
            <pc:docMk/>
            <pc:sldMk cId="1881160690" sldId="258"/>
            <ac:spMk id="13" creationId="{294D6D77-3F0F-408D-81DF-5DFC0712753F}"/>
          </ac:spMkLst>
        </pc:spChg>
        <pc:picChg chg="add mod ord">
          <ac:chgData name="Greg Norris" userId="7333b3d1-3755-4fb2-b901-2861743b070c" providerId="ADAL" clId="{6F785141-41D5-4AA5-ADEE-7D0BF0821CAE}" dt="2020-02-21T15:52:34.078" v="1443" actId="1076"/>
          <ac:picMkLst>
            <pc:docMk/>
            <pc:sldMk cId="1881160690" sldId="258"/>
            <ac:picMk id="4" creationId="{61B5CFFC-BCEC-49ED-9BE0-9B036119D83A}"/>
          </ac:picMkLst>
        </pc:picChg>
        <pc:picChg chg="del">
          <ac:chgData name="Greg Norris" userId="7333b3d1-3755-4fb2-b901-2861743b070c" providerId="ADAL" clId="{6F785141-41D5-4AA5-ADEE-7D0BF0821CAE}" dt="2020-02-21T15:49:38.980" v="1356" actId="478"/>
          <ac:picMkLst>
            <pc:docMk/>
            <pc:sldMk cId="1881160690" sldId="258"/>
            <ac:picMk id="6" creationId="{94B63375-45A9-486B-AD32-08A7F2B3680A}"/>
          </ac:picMkLst>
        </pc:picChg>
      </pc:sldChg>
      <pc:sldChg chg="addSp delSp modSp add mod ord setBg delAnim modAnim delDesignElem modNotesTx">
        <pc:chgData name="Greg Norris" userId="7333b3d1-3755-4fb2-b901-2861743b070c" providerId="ADAL" clId="{6F785141-41D5-4AA5-ADEE-7D0BF0821CAE}" dt="2020-02-21T16:55:05.399" v="4241" actId="1076"/>
        <pc:sldMkLst>
          <pc:docMk/>
          <pc:sldMk cId="136016941" sldId="269"/>
        </pc:sldMkLst>
        <pc:spChg chg="add">
          <ac:chgData name="Greg Norris" userId="7333b3d1-3755-4fb2-b901-2861743b070c" providerId="ADAL" clId="{6F785141-41D5-4AA5-ADEE-7D0BF0821CAE}" dt="2020-02-21T16:02:34.645" v="2174" actId="26606"/>
          <ac:spMkLst>
            <pc:docMk/>
            <pc:sldMk cId="136016941" sldId="269"/>
            <ac:spMk id="5" creationId="{CDDE5CDF-1512-4CDA-B956-23D223F8DE44}"/>
          </ac:spMkLst>
        </pc:spChg>
        <pc:spChg chg="del">
          <ac:chgData name="Greg Norris" userId="7333b3d1-3755-4fb2-b901-2861743b070c" providerId="ADAL" clId="{6F785141-41D5-4AA5-ADEE-7D0BF0821CAE}" dt="2020-02-21T16:02:13.658" v="2171"/>
          <ac:spMkLst>
            <pc:docMk/>
            <pc:sldMk cId="136016941" sldId="269"/>
            <ac:spMk id="8" creationId="{6738F172-08B9-4BA5-B753-7D93472C0B11}"/>
          </ac:spMkLst>
        </pc:spChg>
        <pc:spChg chg="add">
          <ac:chgData name="Greg Norris" userId="7333b3d1-3755-4fb2-b901-2861743b070c" providerId="ADAL" clId="{6F785141-41D5-4AA5-ADEE-7D0BF0821CAE}" dt="2020-02-21T16:02:34.645" v="2174" actId="26606"/>
          <ac:spMkLst>
            <pc:docMk/>
            <pc:sldMk cId="136016941" sldId="269"/>
            <ac:spMk id="9" creationId="{B6E6531A-0776-43BA-A852-5FB5C77534D5}"/>
          </ac:spMkLst>
        </pc:spChg>
        <pc:spChg chg="add">
          <ac:chgData name="Greg Norris" userId="7333b3d1-3755-4fb2-b901-2861743b070c" providerId="ADAL" clId="{6F785141-41D5-4AA5-ADEE-7D0BF0821CAE}" dt="2020-02-21T16:02:34.645" v="2174" actId="26606"/>
          <ac:spMkLst>
            <pc:docMk/>
            <pc:sldMk cId="136016941" sldId="269"/>
            <ac:spMk id="11" creationId="{F8C5273F-2B84-46BF-A94F-1A20E13B3AA1}"/>
          </ac:spMkLst>
        </pc:spChg>
        <pc:spChg chg="del">
          <ac:chgData name="Greg Norris" userId="7333b3d1-3755-4fb2-b901-2861743b070c" providerId="ADAL" clId="{6F785141-41D5-4AA5-ADEE-7D0BF0821CAE}" dt="2020-02-21T16:02:13.658" v="2171"/>
          <ac:spMkLst>
            <pc:docMk/>
            <pc:sldMk cId="136016941" sldId="269"/>
            <ac:spMk id="14" creationId="{07DE5115-89C8-4B9C-B0E8-78A15C20CC50}"/>
          </ac:spMkLst>
        </pc:spChg>
        <pc:spChg chg="del">
          <ac:chgData name="Greg Norris" userId="7333b3d1-3755-4fb2-b901-2861743b070c" providerId="ADAL" clId="{6F785141-41D5-4AA5-ADEE-7D0BF0821CAE}" dt="2020-02-21T16:02:13.658" v="2171"/>
          <ac:spMkLst>
            <pc:docMk/>
            <pc:sldMk cId="136016941" sldId="269"/>
            <ac:spMk id="16" creationId="{4A6402E2-72CC-4683-9B83-11265402E5CE}"/>
          </ac:spMkLst>
        </pc:spChg>
        <pc:picChg chg="add mod">
          <ac:chgData name="Greg Norris" userId="7333b3d1-3755-4fb2-b901-2861743b070c" providerId="ADAL" clId="{6F785141-41D5-4AA5-ADEE-7D0BF0821CAE}" dt="2020-02-21T16:55:05.399" v="4241" actId="1076"/>
          <ac:picMkLst>
            <pc:docMk/>
            <pc:sldMk cId="136016941" sldId="269"/>
            <ac:picMk id="2" creationId="{B230C54A-6027-45E8-980F-1D24FB828BC4}"/>
          </ac:picMkLst>
        </pc:picChg>
        <pc:picChg chg="del mod">
          <ac:chgData name="Greg Norris" userId="7333b3d1-3755-4fb2-b901-2861743b070c" providerId="ADAL" clId="{6F785141-41D5-4AA5-ADEE-7D0BF0821CAE}" dt="2020-02-21T16:02:39.574" v="2175" actId="478"/>
          <ac:picMkLst>
            <pc:docMk/>
            <pc:sldMk cId="136016941" sldId="269"/>
            <ac:picMk id="3" creationId="{94BD74B3-9892-4841-AE5A-4B805D6111D4}"/>
          </ac:picMkLst>
        </pc:picChg>
        <pc:picChg chg="add">
          <ac:chgData name="Greg Norris" userId="7333b3d1-3755-4fb2-b901-2861743b070c" providerId="ADAL" clId="{6F785141-41D5-4AA5-ADEE-7D0BF0821CAE}" dt="2020-02-21T16:02:34.645" v="2174" actId="26606"/>
          <ac:picMkLst>
            <pc:docMk/>
            <pc:sldMk cId="136016941" sldId="269"/>
            <ac:picMk id="6" creationId="{B029D7D8-5A6B-4C76-94C8-15798C6C5ADB}"/>
          </ac:picMkLst>
        </pc:picChg>
        <pc:picChg chg="del">
          <ac:chgData name="Greg Norris" userId="7333b3d1-3755-4fb2-b901-2861743b070c" providerId="ADAL" clId="{6F785141-41D5-4AA5-ADEE-7D0BF0821CAE}" dt="2020-02-21T16:02:13.658" v="2171"/>
          <ac:picMkLst>
            <pc:docMk/>
            <pc:sldMk cId="136016941" sldId="269"/>
            <ac:picMk id="10" creationId="{C900681B-C4FD-40B3-B5BC-C33231614C91}"/>
          </ac:picMkLst>
        </pc:picChg>
        <pc:cxnChg chg="add">
          <ac:chgData name="Greg Norris" userId="7333b3d1-3755-4fb2-b901-2861743b070c" providerId="ADAL" clId="{6F785141-41D5-4AA5-ADEE-7D0BF0821CAE}" dt="2020-02-21T16:02:34.645" v="2174" actId="26606"/>
          <ac:cxnSpMkLst>
            <pc:docMk/>
            <pc:sldMk cId="136016941" sldId="269"/>
            <ac:cxnSpMk id="7" creationId="{A5C9319C-E20D-4884-952F-60B6A58C3E34}"/>
          </ac:cxnSpMkLst>
        </pc:cxnChg>
        <pc:cxnChg chg="del">
          <ac:chgData name="Greg Norris" userId="7333b3d1-3755-4fb2-b901-2861743b070c" providerId="ADAL" clId="{6F785141-41D5-4AA5-ADEE-7D0BF0821CAE}" dt="2020-02-21T16:02:13.658" v="2171"/>
          <ac:cxnSpMkLst>
            <pc:docMk/>
            <pc:sldMk cId="136016941" sldId="269"/>
            <ac:cxnSpMk id="12" creationId="{FEAACD67-2FB5-4530-9B74-8D946F1CE9E3}"/>
          </ac:cxnSpMkLst>
        </pc:cxnChg>
      </pc:sldChg>
      <pc:sldChg chg="addSp delSp modSp modNotesTx">
        <pc:chgData name="Greg Norris" userId="7333b3d1-3755-4fb2-b901-2861743b070c" providerId="ADAL" clId="{6F785141-41D5-4AA5-ADEE-7D0BF0821CAE}" dt="2020-02-21T15:47:22.662" v="1347" actId="20577"/>
        <pc:sldMkLst>
          <pc:docMk/>
          <pc:sldMk cId="1573950884" sldId="270"/>
        </pc:sldMkLst>
        <pc:spChg chg="mod">
          <ac:chgData name="Greg Norris" userId="7333b3d1-3755-4fb2-b901-2861743b070c" providerId="ADAL" clId="{6F785141-41D5-4AA5-ADEE-7D0BF0821CAE}" dt="2020-02-21T15:39:08.421" v="791" actId="255"/>
          <ac:spMkLst>
            <pc:docMk/>
            <pc:sldMk cId="1573950884" sldId="270"/>
            <ac:spMk id="5" creationId="{39E826AD-67BF-4369-9C8C-21039BC8F185}"/>
          </ac:spMkLst>
        </pc:spChg>
        <pc:picChg chg="del">
          <ac:chgData name="Greg Norris" userId="7333b3d1-3755-4fb2-b901-2861743b070c" providerId="ADAL" clId="{6F785141-41D5-4AA5-ADEE-7D0BF0821CAE}" dt="2020-02-21T15:36:46.451" v="756" actId="478"/>
          <ac:picMkLst>
            <pc:docMk/>
            <pc:sldMk cId="1573950884" sldId="270"/>
            <ac:picMk id="3" creationId="{06798B9B-3792-4423-B4EC-18342F634605}"/>
          </ac:picMkLst>
        </pc:picChg>
        <pc:picChg chg="add mod">
          <ac:chgData name="Greg Norris" userId="7333b3d1-3755-4fb2-b901-2861743b070c" providerId="ADAL" clId="{6F785141-41D5-4AA5-ADEE-7D0BF0821CAE}" dt="2020-02-21T15:36:51.972" v="757" actId="1076"/>
          <ac:picMkLst>
            <pc:docMk/>
            <pc:sldMk cId="1573950884" sldId="270"/>
            <ac:picMk id="4" creationId="{C74B327E-7051-46E0-9D77-D73A2C6C293A}"/>
          </ac:picMkLst>
        </pc:picChg>
        <pc:picChg chg="del">
          <ac:chgData name="Greg Norris" userId="7333b3d1-3755-4fb2-b901-2861743b070c" providerId="ADAL" clId="{6F785141-41D5-4AA5-ADEE-7D0BF0821CAE}" dt="2020-02-21T15:38:35.048" v="762" actId="478"/>
          <ac:picMkLst>
            <pc:docMk/>
            <pc:sldMk cId="1573950884" sldId="270"/>
            <ac:picMk id="6" creationId="{A2538DD4-49B7-4E8F-8510-9763F79564EF}"/>
          </ac:picMkLst>
        </pc:picChg>
        <pc:picChg chg="add del mod">
          <ac:chgData name="Greg Norris" userId="7333b3d1-3755-4fb2-b901-2861743b070c" providerId="ADAL" clId="{6F785141-41D5-4AA5-ADEE-7D0BF0821CAE}" dt="2020-02-21T15:39:14.203" v="808" actId="1036"/>
          <ac:picMkLst>
            <pc:docMk/>
            <pc:sldMk cId="1573950884" sldId="270"/>
            <ac:picMk id="9" creationId="{979C11FA-219E-4B49-94D3-0B9416028DAD}"/>
          </ac:picMkLst>
        </pc:picChg>
        <pc:picChg chg="mod">
          <ac:chgData name="Greg Norris" userId="7333b3d1-3755-4fb2-b901-2861743b070c" providerId="ADAL" clId="{6F785141-41D5-4AA5-ADEE-7D0BF0821CAE}" dt="2020-02-21T15:39:12.366" v="802" actId="1036"/>
          <ac:picMkLst>
            <pc:docMk/>
            <pc:sldMk cId="1573950884" sldId="270"/>
            <ac:picMk id="14" creationId="{E932AD2F-D8DB-41A3-99A0-722E469DEC0A}"/>
          </ac:picMkLst>
        </pc:picChg>
      </pc:sldChg>
      <pc:sldChg chg="addSp delSp modSp add ord setBg modAnim delDesignElem modNotesTx">
        <pc:chgData name="Greg Norris" userId="7333b3d1-3755-4fb2-b901-2861743b070c" providerId="ADAL" clId="{6F785141-41D5-4AA5-ADEE-7D0BF0821CAE}" dt="2020-02-21T18:55:14.264" v="6475" actId="20577"/>
        <pc:sldMkLst>
          <pc:docMk/>
          <pc:sldMk cId="3096832197" sldId="271"/>
        </pc:sldMkLst>
        <pc:spChg chg="mod">
          <ac:chgData name="Greg Norris" userId="7333b3d1-3755-4fb2-b901-2861743b070c" providerId="ADAL" clId="{6F785141-41D5-4AA5-ADEE-7D0BF0821CAE}" dt="2020-02-21T17:29:39.511" v="5488" actId="1076"/>
          <ac:spMkLst>
            <pc:docMk/>
            <pc:sldMk cId="3096832197" sldId="271"/>
            <ac:spMk id="8" creationId="{5AEF3772-9316-43EF-8908-7DC46E320CA4}"/>
          </ac:spMkLst>
        </pc:spChg>
        <pc:spChg chg="del">
          <ac:chgData name="Greg Norris" userId="7333b3d1-3755-4fb2-b901-2861743b070c" providerId="ADAL" clId="{6F785141-41D5-4AA5-ADEE-7D0BF0821CAE}" dt="2020-02-21T15:43:42.794" v="1168"/>
          <ac:spMkLst>
            <pc:docMk/>
            <pc:sldMk cId="3096832197" sldId="271"/>
            <ac:spMk id="86" creationId="{CDDE5CDF-1512-4CDA-B956-23D223F8DE44}"/>
          </ac:spMkLst>
        </pc:spChg>
        <pc:spChg chg="del">
          <ac:chgData name="Greg Norris" userId="7333b3d1-3755-4fb2-b901-2861743b070c" providerId="ADAL" clId="{6F785141-41D5-4AA5-ADEE-7D0BF0821CAE}" dt="2020-02-21T15:43:42.794" v="1168"/>
          <ac:spMkLst>
            <pc:docMk/>
            <pc:sldMk cId="3096832197" sldId="271"/>
            <ac:spMk id="90" creationId="{62C9703D-C8F9-44AD-A7C0-C2F3871F8C1B}"/>
          </ac:spMkLst>
        </pc:spChg>
        <pc:picChg chg="add mod">
          <ac:chgData name="Greg Norris" userId="7333b3d1-3755-4fb2-b901-2861743b070c" providerId="ADAL" clId="{6F785141-41D5-4AA5-ADEE-7D0BF0821CAE}" dt="2020-02-21T17:29:03.679" v="5408" actId="14100"/>
          <ac:picMkLst>
            <pc:docMk/>
            <pc:sldMk cId="3096832197" sldId="271"/>
            <ac:picMk id="3" creationId="{FBA03D69-5D70-4C31-861C-3E5B5D534126}"/>
          </ac:picMkLst>
        </pc:picChg>
        <pc:picChg chg="del">
          <ac:chgData name="Greg Norris" userId="7333b3d1-3755-4fb2-b901-2861743b070c" providerId="ADAL" clId="{6F785141-41D5-4AA5-ADEE-7D0BF0821CAE}" dt="2020-02-21T17:28:46.213" v="5402" actId="478"/>
          <ac:picMkLst>
            <pc:docMk/>
            <pc:sldMk cId="3096832197" sldId="271"/>
            <ac:picMk id="4" creationId="{89BD8BA7-1FD2-4A75-A25F-953CD5C8BCEA}"/>
          </ac:picMkLst>
        </pc:picChg>
        <pc:picChg chg="add mod">
          <ac:chgData name="Greg Norris" userId="7333b3d1-3755-4fb2-b901-2861743b070c" providerId="ADAL" clId="{6F785141-41D5-4AA5-ADEE-7D0BF0821CAE}" dt="2020-02-21T17:32:12.043" v="5491" actId="14100"/>
          <ac:picMkLst>
            <pc:docMk/>
            <pc:sldMk cId="3096832197" sldId="271"/>
            <ac:picMk id="5" creationId="{12B13CAD-AB78-4B1F-B476-458B3D278D91}"/>
          </ac:picMkLst>
        </pc:picChg>
        <pc:picChg chg="del">
          <ac:chgData name="Greg Norris" userId="7333b3d1-3755-4fb2-b901-2861743b070c" providerId="ADAL" clId="{6F785141-41D5-4AA5-ADEE-7D0BF0821CAE}" dt="2020-02-21T15:43:42.794" v="1168"/>
          <ac:picMkLst>
            <pc:docMk/>
            <pc:sldMk cId="3096832197" sldId="271"/>
            <ac:picMk id="87" creationId="{B029D7D8-5A6B-4C76-94C8-15798C6C5ADB}"/>
          </ac:picMkLst>
        </pc:picChg>
        <pc:cxnChg chg="del">
          <ac:chgData name="Greg Norris" userId="7333b3d1-3755-4fb2-b901-2861743b070c" providerId="ADAL" clId="{6F785141-41D5-4AA5-ADEE-7D0BF0821CAE}" dt="2020-02-21T15:43:42.794" v="1168"/>
          <ac:cxnSpMkLst>
            <pc:docMk/>
            <pc:sldMk cId="3096832197" sldId="271"/>
            <ac:cxnSpMk id="88" creationId="{A5C9319C-E20D-4884-952F-60B6A58C3E34}"/>
          </ac:cxnSpMkLst>
        </pc:cxnChg>
      </pc:sldChg>
      <pc:sldChg chg="addSp delSp modSp mod delAnim modAnim">
        <pc:chgData name="Greg Norris" userId="7333b3d1-3755-4fb2-b901-2861743b070c" providerId="ADAL" clId="{6F785141-41D5-4AA5-ADEE-7D0BF0821CAE}" dt="2020-02-24T17:25:14.396" v="7074" actId="14100"/>
        <pc:sldMkLst>
          <pc:docMk/>
          <pc:sldMk cId="2673759424" sldId="280"/>
        </pc:sldMkLst>
        <pc:picChg chg="del">
          <ac:chgData name="Greg Norris" userId="7333b3d1-3755-4fb2-b901-2861743b070c" providerId="ADAL" clId="{6F785141-41D5-4AA5-ADEE-7D0BF0821CAE}" dt="2020-02-24T17:24:51.939" v="7063" actId="478"/>
          <ac:picMkLst>
            <pc:docMk/>
            <pc:sldMk cId="2673759424" sldId="280"/>
            <ac:picMk id="2" creationId="{90F907AA-5E9C-418C-9443-1489F02745D7}"/>
          </ac:picMkLst>
        </pc:picChg>
        <pc:picChg chg="add mod">
          <ac:chgData name="Greg Norris" userId="7333b3d1-3755-4fb2-b901-2861743b070c" providerId="ADAL" clId="{6F785141-41D5-4AA5-ADEE-7D0BF0821CAE}" dt="2020-02-24T17:25:14.396" v="7074" actId="14100"/>
          <ac:picMkLst>
            <pc:docMk/>
            <pc:sldMk cId="2673759424" sldId="280"/>
            <ac:picMk id="11" creationId="{DF867D9F-D0AF-4D5C-8381-4B4D7F6D91B7}"/>
          </ac:picMkLst>
        </pc:picChg>
      </pc:sldChg>
      <pc:sldChg chg="addSp delSp modSp delAnim modAnim modNotesTx">
        <pc:chgData name="Greg Norris" userId="7333b3d1-3755-4fb2-b901-2861743b070c" providerId="ADAL" clId="{6F785141-41D5-4AA5-ADEE-7D0BF0821CAE}" dt="2020-02-24T17:38:33.176" v="7116" actId="20577"/>
        <pc:sldMkLst>
          <pc:docMk/>
          <pc:sldMk cId="2029051880" sldId="281"/>
        </pc:sldMkLst>
        <pc:spChg chg="mod">
          <ac:chgData name="Greg Norris" userId="7333b3d1-3755-4fb2-b901-2861743b070c" providerId="ADAL" clId="{6F785141-41D5-4AA5-ADEE-7D0BF0821CAE}" dt="2020-02-21T15:11:11.580" v="62" actId="20577"/>
          <ac:spMkLst>
            <pc:docMk/>
            <pc:sldMk cId="2029051880" sldId="281"/>
            <ac:spMk id="9" creationId="{E9AA18B8-A265-40B8-B3A9-7090ECEC0C37}"/>
          </ac:spMkLst>
        </pc:spChg>
        <pc:picChg chg="add mod">
          <ac:chgData name="Greg Norris" userId="7333b3d1-3755-4fb2-b901-2861743b070c" providerId="ADAL" clId="{6F785141-41D5-4AA5-ADEE-7D0BF0821CAE}" dt="2020-02-21T18:45:52.414" v="5961" actId="1076"/>
          <ac:picMkLst>
            <pc:docMk/>
            <pc:sldMk cId="2029051880" sldId="281"/>
            <ac:picMk id="2" creationId="{319C3686-BCFB-4632-A929-4D55F78D58AD}"/>
          </ac:picMkLst>
        </pc:picChg>
        <pc:picChg chg="del mod">
          <ac:chgData name="Greg Norris" userId="7333b3d1-3755-4fb2-b901-2861743b070c" providerId="ADAL" clId="{6F785141-41D5-4AA5-ADEE-7D0BF0821CAE}" dt="2020-02-21T15:15:05.361" v="176" actId="478"/>
          <ac:picMkLst>
            <pc:docMk/>
            <pc:sldMk cId="2029051880" sldId="281"/>
            <ac:picMk id="10" creationId="{AEE3250D-C581-41E3-A87E-2BC25778D7BC}"/>
          </ac:picMkLst>
        </pc:picChg>
      </pc:sldChg>
      <pc:sldChg chg="addSp delSp modSp add ord modNotesTx">
        <pc:chgData name="Greg Norris" userId="7333b3d1-3755-4fb2-b901-2861743b070c" providerId="ADAL" clId="{6F785141-41D5-4AA5-ADEE-7D0BF0821CAE}" dt="2020-02-21T15:31:30.998" v="747" actId="20577"/>
        <pc:sldMkLst>
          <pc:docMk/>
          <pc:sldMk cId="2884867605" sldId="285"/>
        </pc:sldMkLst>
        <pc:spChg chg="mod">
          <ac:chgData name="Greg Norris" userId="7333b3d1-3755-4fb2-b901-2861743b070c" providerId="ADAL" clId="{6F785141-41D5-4AA5-ADEE-7D0BF0821CAE}" dt="2020-02-21T15:29:17.205" v="411" actId="1076"/>
          <ac:spMkLst>
            <pc:docMk/>
            <pc:sldMk cId="2884867605" sldId="285"/>
            <ac:spMk id="6" creationId="{59086A81-9E85-4C20-93A2-672E1227F662}"/>
          </ac:spMkLst>
        </pc:spChg>
        <pc:spChg chg="mod">
          <ac:chgData name="Greg Norris" userId="7333b3d1-3755-4fb2-b901-2861743b070c" providerId="ADAL" clId="{6F785141-41D5-4AA5-ADEE-7D0BF0821CAE}" dt="2020-02-21T15:29:28.924" v="412" actId="20577"/>
          <ac:spMkLst>
            <pc:docMk/>
            <pc:sldMk cId="2884867605" sldId="285"/>
            <ac:spMk id="10" creationId="{82C6B368-233F-4B94-8815-8E512182DCBA}"/>
          </ac:spMkLst>
        </pc:spChg>
        <pc:spChg chg="mod">
          <ac:chgData name="Greg Norris" userId="7333b3d1-3755-4fb2-b901-2861743b070c" providerId="ADAL" clId="{6F785141-41D5-4AA5-ADEE-7D0BF0821CAE}" dt="2020-02-21T15:29:17.205" v="411" actId="1076"/>
          <ac:spMkLst>
            <pc:docMk/>
            <pc:sldMk cId="2884867605" sldId="285"/>
            <ac:spMk id="14" creationId="{42065E02-7513-4845-B322-6C155D1A1954}"/>
          </ac:spMkLst>
        </pc:spChg>
        <pc:spChg chg="add mod">
          <ac:chgData name="Greg Norris" userId="7333b3d1-3755-4fb2-b901-2861743b070c" providerId="ADAL" clId="{6F785141-41D5-4AA5-ADEE-7D0BF0821CAE}" dt="2020-02-21T15:29:17.205" v="411" actId="1076"/>
          <ac:spMkLst>
            <pc:docMk/>
            <pc:sldMk cId="2884867605" sldId="285"/>
            <ac:spMk id="17" creationId="{D1368E78-89BF-4ADE-8549-FBE0D0CD7CC8}"/>
          </ac:spMkLst>
        </pc:spChg>
        <pc:picChg chg="add mod">
          <ac:chgData name="Greg Norris" userId="7333b3d1-3755-4fb2-b901-2861743b070c" providerId="ADAL" clId="{6F785141-41D5-4AA5-ADEE-7D0BF0821CAE}" dt="2020-02-21T15:29:17.205" v="411" actId="1076"/>
          <ac:picMkLst>
            <pc:docMk/>
            <pc:sldMk cId="2884867605" sldId="285"/>
            <ac:picMk id="3" creationId="{00006CB9-8A88-4B21-A1A7-C18B9D45550B}"/>
          </ac:picMkLst>
        </pc:picChg>
        <pc:picChg chg="del">
          <ac:chgData name="Greg Norris" userId="7333b3d1-3755-4fb2-b901-2861743b070c" providerId="ADAL" clId="{6F785141-41D5-4AA5-ADEE-7D0BF0821CAE}" dt="2020-02-21T15:23:40.391" v="382" actId="478"/>
          <ac:picMkLst>
            <pc:docMk/>
            <pc:sldMk cId="2884867605" sldId="285"/>
            <ac:picMk id="8" creationId="{84787452-8D51-4D76-9747-E6EB3AF10E15}"/>
          </ac:picMkLst>
        </pc:picChg>
        <pc:picChg chg="add del mod">
          <ac:chgData name="Greg Norris" userId="7333b3d1-3755-4fb2-b901-2861743b070c" providerId="ADAL" clId="{6F785141-41D5-4AA5-ADEE-7D0BF0821CAE}" dt="2020-02-21T15:27:14.198" v="395" actId="478"/>
          <ac:picMkLst>
            <pc:docMk/>
            <pc:sldMk cId="2884867605" sldId="285"/>
            <ac:picMk id="11" creationId="{17F428DD-1762-4E16-A7C8-3DC42E4C39B3}"/>
          </ac:picMkLst>
        </pc:picChg>
        <pc:picChg chg="add del mod">
          <ac:chgData name="Greg Norris" userId="7333b3d1-3755-4fb2-b901-2861743b070c" providerId="ADAL" clId="{6F785141-41D5-4AA5-ADEE-7D0BF0821CAE}" dt="2020-02-21T15:27:24.306" v="397" actId="478"/>
          <ac:picMkLst>
            <pc:docMk/>
            <pc:sldMk cId="2884867605" sldId="285"/>
            <ac:picMk id="13" creationId="{E5A83EB1-115F-4D69-B3C9-007EB069A080}"/>
          </ac:picMkLst>
        </pc:picChg>
        <pc:picChg chg="add mod">
          <ac:chgData name="Greg Norris" userId="7333b3d1-3755-4fb2-b901-2861743b070c" providerId="ADAL" clId="{6F785141-41D5-4AA5-ADEE-7D0BF0821CAE}" dt="2020-02-21T15:29:17.205" v="411" actId="1076"/>
          <ac:picMkLst>
            <pc:docMk/>
            <pc:sldMk cId="2884867605" sldId="285"/>
            <ac:picMk id="16" creationId="{EABD72E9-88D9-4F40-AA99-AC4D931257E2}"/>
          </ac:picMkLst>
        </pc:picChg>
      </pc:sldChg>
      <pc:sldChg chg="del">
        <pc:chgData name="Greg Norris" userId="7333b3d1-3755-4fb2-b901-2861743b070c" providerId="ADAL" clId="{6F785141-41D5-4AA5-ADEE-7D0BF0821CAE}" dt="2020-02-24T17:26:08.655" v="7075" actId="47"/>
        <pc:sldMkLst>
          <pc:docMk/>
          <pc:sldMk cId="222003208" sldId="290"/>
        </pc:sldMkLst>
      </pc:sldChg>
      <pc:sldChg chg="addSp delSp modSp ord modAnim modNotesTx">
        <pc:chgData name="Greg Norris" userId="7333b3d1-3755-4fb2-b901-2861743b070c" providerId="ADAL" clId="{6F785141-41D5-4AA5-ADEE-7D0BF0821CAE}" dt="2020-02-24T17:43:53.601" v="7287" actId="20577"/>
        <pc:sldMkLst>
          <pc:docMk/>
          <pc:sldMk cId="163532043" sldId="291"/>
        </pc:sldMkLst>
        <pc:spChg chg="del mod">
          <ac:chgData name="Greg Norris" userId="7333b3d1-3755-4fb2-b901-2861743b070c" providerId="ADAL" clId="{6F785141-41D5-4AA5-ADEE-7D0BF0821CAE}" dt="2020-02-21T17:09:07.161" v="4441"/>
          <ac:spMkLst>
            <pc:docMk/>
            <pc:sldMk cId="163532043" sldId="291"/>
            <ac:spMk id="9" creationId="{E9AA18B8-A265-40B8-B3A9-7090ECEC0C37}"/>
          </ac:spMkLst>
        </pc:spChg>
        <pc:picChg chg="add mod">
          <ac:chgData name="Greg Norris" userId="7333b3d1-3755-4fb2-b901-2861743b070c" providerId="ADAL" clId="{6F785141-41D5-4AA5-ADEE-7D0BF0821CAE}" dt="2020-02-21T17:09:25.017" v="4446" actId="1076"/>
          <ac:picMkLst>
            <pc:docMk/>
            <pc:sldMk cId="163532043" sldId="291"/>
            <ac:picMk id="3" creationId="{D3D01C88-EB67-457B-BD29-BBC2ED52D6CF}"/>
          </ac:picMkLst>
        </pc:picChg>
        <pc:picChg chg="add mod">
          <ac:chgData name="Greg Norris" userId="7333b3d1-3755-4fb2-b901-2861743b070c" providerId="ADAL" clId="{6F785141-41D5-4AA5-ADEE-7D0BF0821CAE}" dt="2020-02-21T17:10:11.873" v="4460" actId="1035"/>
          <ac:picMkLst>
            <pc:docMk/>
            <pc:sldMk cId="163532043" sldId="291"/>
            <ac:picMk id="5" creationId="{EC981155-3711-4340-BAAC-AB9D4D8AD6FE}"/>
          </ac:picMkLst>
        </pc:picChg>
      </pc:sldChg>
      <pc:sldChg chg="del">
        <pc:chgData name="Greg Norris" userId="7333b3d1-3755-4fb2-b901-2861743b070c" providerId="ADAL" clId="{6F785141-41D5-4AA5-ADEE-7D0BF0821CAE}" dt="2020-02-24T17:26:11.240" v="7077" actId="47"/>
        <pc:sldMkLst>
          <pc:docMk/>
          <pc:sldMk cId="493855051" sldId="293"/>
        </pc:sldMkLst>
      </pc:sldChg>
      <pc:sldChg chg="addSp delSp modSp mod">
        <pc:chgData name="Greg Norris" userId="7333b3d1-3755-4fb2-b901-2861743b070c" providerId="ADAL" clId="{6F785141-41D5-4AA5-ADEE-7D0BF0821CAE}" dt="2020-02-24T17:31:51.700" v="7091" actId="1076"/>
        <pc:sldMkLst>
          <pc:docMk/>
          <pc:sldMk cId="3133022259" sldId="294"/>
        </pc:sldMkLst>
        <pc:picChg chg="add mod">
          <ac:chgData name="Greg Norris" userId="7333b3d1-3755-4fb2-b901-2861743b070c" providerId="ADAL" clId="{6F785141-41D5-4AA5-ADEE-7D0BF0821CAE}" dt="2020-02-24T17:28:45.638" v="7086" actId="1076"/>
          <ac:picMkLst>
            <pc:docMk/>
            <pc:sldMk cId="3133022259" sldId="294"/>
            <ac:picMk id="3" creationId="{147E1677-B754-4E06-8216-CDEF5074D08D}"/>
          </ac:picMkLst>
        </pc:picChg>
        <pc:picChg chg="add del mod">
          <ac:chgData name="Greg Norris" userId="7333b3d1-3755-4fb2-b901-2861743b070c" providerId="ADAL" clId="{6F785141-41D5-4AA5-ADEE-7D0BF0821CAE}" dt="2020-02-24T17:31:38.202" v="7089" actId="478"/>
          <ac:picMkLst>
            <pc:docMk/>
            <pc:sldMk cId="3133022259" sldId="294"/>
            <ac:picMk id="9" creationId="{831AC932-4F41-4A15-91A2-4C5A961CB86C}"/>
          </ac:picMkLst>
        </pc:picChg>
        <pc:picChg chg="add mod">
          <ac:chgData name="Greg Norris" userId="7333b3d1-3755-4fb2-b901-2861743b070c" providerId="ADAL" clId="{6F785141-41D5-4AA5-ADEE-7D0BF0821CAE}" dt="2020-02-24T17:31:51.700" v="7091" actId="1076"/>
          <ac:picMkLst>
            <pc:docMk/>
            <pc:sldMk cId="3133022259" sldId="294"/>
            <ac:picMk id="12" creationId="{26FCD851-29E6-486B-B7C2-283E448A251E}"/>
          </ac:picMkLst>
        </pc:picChg>
      </pc:sldChg>
      <pc:sldChg chg="add del">
        <pc:chgData name="Greg Norris" userId="7333b3d1-3755-4fb2-b901-2861743b070c" providerId="ADAL" clId="{6F785141-41D5-4AA5-ADEE-7D0BF0821CAE}" dt="2020-02-24T17:26:09.953" v="7076" actId="47"/>
        <pc:sldMkLst>
          <pc:docMk/>
          <pc:sldMk cId="1897032524" sldId="295"/>
        </pc:sldMkLst>
      </pc:sldChg>
      <pc:sldChg chg="addSp delSp modSp add ord setBg delDesignElem modNotesTx">
        <pc:chgData name="Greg Norris" userId="7333b3d1-3755-4fb2-b901-2861743b070c" providerId="ADAL" clId="{6F785141-41D5-4AA5-ADEE-7D0BF0821CAE}" dt="2020-02-21T16:35:46.849" v="3596" actId="20577"/>
        <pc:sldMkLst>
          <pc:docMk/>
          <pc:sldMk cId="2316664913" sldId="298"/>
        </pc:sldMkLst>
        <pc:spChg chg="mod">
          <ac:chgData name="Greg Norris" userId="7333b3d1-3755-4fb2-b901-2861743b070c" providerId="ADAL" clId="{6F785141-41D5-4AA5-ADEE-7D0BF0821CAE}" dt="2020-02-21T16:32:37.109" v="3239" actId="20577"/>
          <ac:spMkLst>
            <pc:docMk/>
            <pc:sldMk cId="2316664913" sldId="298"/>
            <ac:spMk id="8" creationId="{5AEF3772-9316-43EF-8908-7DC46E320CA4}"/>
          </ac:spMkLst>
        </pc:spChg>
        <pc:spChg chg="del">
          <ac:chgData name="Greg Norris" userId="7333b3d1-3755-4fb2-b901-2861743b070c" providerId="ADAL" clId="{6F785141-41D5-4AA5-ADEE-7D0BF0821CAE}" dt="2020-02-21T16:27:21.681" v="2715"/>
          <ac:spMkLst>
            <pc:docMk/>
            <pc:sldMk cId="2316664913" sldId="298"/>
            <ac:spMk id="86" creationId="{CDDE5CDF-1512-4CDA-B956-23D223F8DE44}"/>
          </ac:spMkLst>
        </pc:spChg>
        <pc:spChg chg="del">
          <ac:chgData name="Greg Norris" userId="7333b3d1-3755-4fb2-b901-2861743b070c" providerId="ADAL" clId="{6F785141-41D5-4AA5-ADEE-7D0BF0821CAE}" dt="2020-02-21T16:27:21.681" v="2715"/>
          <ac:spMkLst>
            <pc:docMk/>
            <pc:sldMk cId="2316664913" sldId="298"/>
            <ac:spMk id="90" creationId="{62C9703D-C8F9-44AD-A7C0-C2F3871F8C1B}"/>
          </ac:spMkLst>
        </pc:spChg>
        <pc:picChg chg="del">
          <ac:chgData name="Greg Norris" userId="7333b3d1-3755-4fb2-b901-2861743b070c" providerId="ADAL" clId="{6F785141-41D5-4AA5-ADEE-7D0BF0821CAE}" dt="2020-02-21T16:27:32.012" v="2718" actId="478"/>
          <ac:picMkLst>
            <pc:docMk/>
            <pc:sldMk cId="2316664913" sldId="298"/>
            <ac:picMk id="3" creationId="{460F5AA5-499D-493D-BF69-680130C80B1F}"/>
          </ac:picMkLst>
        </pc:picChg>
        <pc:picChg chg="add mod">
          <ac:chgData name="Greg Norris" userId="7333b3d1-3755-4fb2-b901-2861743b070c" providerId="ADAL" clId="{6F785141-41D5-4AA5-ADEE-7D0BF0821CAE}" dt="2020-02-21T16:27:50.904" v="2725" actId="1076"/>
          <ac:picMkLst>
            <pc:docMk/>
            <pc:sldMk cId="2316664913" sldId="298"/>
            <ac:picMk id="4" creationId="{49AC78D3-E79B-4C01-8AD6-9BDBD6F919EB}"/>
          </ac:picMkLst>
        </pc:picChg>
        <pc:picChg chg="del">
          <ac:chgData name="Greg Norris" userId="7333b3d1-3755-4fb2-b901-2861743b070c" providerId="ADAL" clId="{6F785141-41D5-4AA5-ADEE-7D0BF0821CAE}" dt="2020-02-21T16:27:33.260" v="2719" actId="478"/>
          <ac:picMkLst>
            <pc:docMk/>
            <pc:sldMk cId="2316664913" sldId="298"/>
            <ac:picMk id="5" creationId="{763E136B-C562-43A8-91F7-06A728B9D0DF}"/>
          </ac:picMkLst>
        </pc:picChg>
        <pc:picChg chg="del">
          <ac:chgData name="Greg Norris" userId="7333b3d1-3755-4fb2-b901-2861743b070c" providerId="ADAL" clId="{6F785141-41D5-4AA5-ADEE-7D0BF0821CAE}" dt="2020-02-21T16:28:19.851" v="2791" actId="478"/>
          <ac:picMkLst>
            <pc:docMk/>
            <pc:sldMk cId="2316664913" sldId="298"/>
            <ac:picMk id="9" creationId="{19AE592B-6CA5-486E-B793-3E97C48E3D10}"/>
          </ac:picMkLst>
        </pc:picChg>
        <pc:picChg chg="add mod">
          <ac:chgData name="Greg Norris" userId="7333b3d1-3755-4fb2-b901-2861743b070c" providerId="ADAL" clId="{6F785141-41D5-4AA5-ADEE-7D0BF0821CAE}" dt="2020-02-21T16:31:31.399" v="3026" actId="1076"/>
          <ac:picMkLst>
            <pc:docMk/>
            <pc:sldMk cId="2316664913" sldId="298"/>
            <ac:picMk id="10" creationId="{E91CDC30-E3B9-4B28-B0CB-6D59BFCBB8C2}"/>
          </ac:picMkLst>
        </pc:picChg>
        <pc:picChg chg="del">
          <ac:chgData name="Greg Norris" userId="7333b3d1-3755-4fb2-b901-2861743b070c" providerId="ADAL" clId="{6F785141-41D5-4AA5-ADEE-7D0BF0821CAE}" dt="2020-02-21T16:27:21.681" v="2715"/>
          <ac:picMkLst>
            <pc:docMk/>
            <pc:sldMk cId="2316664913" sldId="298"/>
            <ac:picMk id="87" creationId="{B029D7D8-5A6B-4C76-94C8-15798C6C5ADB}"/>
          </ac:picMkLst>
        </pc:picChg>
        <pc:cxnChg chg="del">
          <ac:chgData name="Greg Norris" userId="7333b3d1-3755-4fb2-b901-2861743b070c" providerId="ADAL" clId="{6F785141-41D5-4AA5-ADEE-7D0BF0821CAE}" dt="2020-02-21T16:27:21.681" v="2715"/>
          <ac:cxnSpMkLst>
            <pc:docMk/>
            <pc:sldMk cId="2316664913" sldId="298"/>
            <ac:cxnSpMk id="88" creationId="{A5C9319C-E20D-4884-952F-60B6A58C3E34}"/>
          </ac:cxnSpMkLst>
        </pc:cxnChg>
      </pc:sldChg>
      <pc:sldChg chg="addSp delSp modSp add mod ord setBg delAnim modAnim delDesignElem modNotesTx">
        <pc:chgData name="Greg Norris" userId="7333b3d1-3755-4fb2-b901-2861743b070c" providerId="ADAL" clId="{6F785141-41D5-4AA5-ADEE-7D0BF0821CAE}" dt="2020-02-21T16:58:51.206" v="4246" actId="1076"/>
        <pc:sldMkLst>
          <pc:docMk/>
          <pc:sldMk cId="3159965875" sldId="299"/>
        </pc:sldMkLst>
        <pc:spChg chg="del">
          <ac:chgData name="Greg Norris" userId="7333b3d1-3755-4fb2-b901-2861743b070c" providerId="ADAL" clId="{6F785141-41D5-4AA5-ADEE-7D0BF0821CAE}" dt="2020-02-21T16:36:02.388" v="3598"/>
          <ac:spMkLst>
            <pc:docMk/>
            <pc:sldMk cId="3159965875" sldId="299"/>
            <ac:spMk id="5" creationId="{CDDE5CDF-1512-4CDA-B956-23D223F8DE44}"/>
          </ac:spMkLst>
        </pc:spChg>
        <pc:spChg chg="add">
          <ac:chgData name="Greg Norris" userId="7333b3d1-3755-4fb2-b901-2861743b070c" providerId="ADAL" clId="{6F785141-41D5-4AA5-ADEE-7D0BF0821CAE}" dt="2020-02-21T16:37:59.330" v="3604" actId="26606"/>
          <ac:spMkLst>
            <pc:docMk/>
            <pc:sldMk cId="3159965875" sldId="299"/>
            <ac:spMk id="8" creationId="{CDDE5CDF-1512-4CDA-B956-23D223F8DE44}"/>
          </ac:spMkLst>
        </pc:spChg>
        <pc:spChg chg="del">
          <ac:chgData name="Greg Norris" userId="7333b3d1-3755-4fb2-b901-2861743b070c" providerId="ADAL" clId="{6F785141-41D5-4AA5-ADEE-7D0BF0821CAE}" dt="2020-02-21T16:36:02.388" v="3598"/>
          <ac:spMkLst>
            <pc:docMk/>
            <pc:sldMk cId="3159965875" sldId="299"/>
            <ac:spMk id="9" creationId="{B6E6531A-0776-43BA-A852-5FB5C77534D5}"/>
          </ac:spMkLst>
        </pc:spChg>
        <pc:spChg chg="del">
          <ac:chgData name="Greg Norris" userId="7333b3d1-3755-4fb2-b901-2861743b070c" providerId="ADAL" clId="{6F785141-41D5-4AA5-ADEE-7D0BF0821CAE}" dt="2020-02-21T16:36:02.388" v="3598"/>
          <ac:spMkLst>
            <pc:docMk/>
            <pc:sldMk cId="3159965875" sldId="299"/>
            <ac:spMk id="11" creationId="{F8C5273F-2B84-46BF-A94F-1A20E13B3AA1}"/>
          </ac:spMkLst>
        </pc:spChg>
        <pc:spChg chg="add">
          <ac:chgData name="Greg Norris" userId="7333b3d1-3755-4fb2-b901-2861743b070c" providerId="ADAL" clId="{6F785141-41D5-4AA5-ADEE-7D0BF0821CAE}" dt="2020-02-21T16:37:59.330" v="3604" actId="26606"/>
          <ac:spMkLst>
            <pc:docMk/>
            <pc:sldMk cId="3159965875" sldId="299"/>
            <ac:spMk id="14" creationId="{B6E6531A-0776-43BA-A852-5FB5C77534D5}"/>
          </ac:spMkLst>
        </pc:spChg>
        <pc:spChg chg="add">
          <ac:chgData name="Greg Norris" userId="7333b3d1-3755-4fb2-b901-2861743b070c" providerId="ADAL" clId="{6F785141-41D5-4AA5-ADEE-7D0BF0821CAE}" dt="2020-02-21T16:37:59.330" v="3604" actId="26606"/>
          <ac:spMkLst>
            <pc:docMk/>
            <pc:sldMk cId="3159965875" sldId="299"/>
            <ac:spMk id="16" creationId="{F8C5273F-2B84-46BF-A94F-1A20E13B3AA1}"/>
          </ac:spMkLst>
        </pc:spChg>
        <pc:picChg chg="del">
          <ac:chgData name="Greg Norris" userId="7333b3d1-3755-4fb2-b901-2861743b070c" providerId="ADAL" clId="{6F785141-41D5-4AA5-ADEE-7D0BF0821CAE}" dt="2020-02-21T16:37:55.727" v="3602" actId="478"/>
          <ac:picMkLst>
            <pc:docMk/>
            <pc:sldMk cId="3159965875" sldId="299"/>
            <ac:picMk id="2" creationId="{B230C54A-6027-45E8-980F-1D24FB828BC4}"/>
          </ac:picMkLst>
        </pc:picChg>
        <pc:picChg chg="add mod">
          <ac:chgData name="Greg Norris" userId="7333b3d1-3755-4fb2-b901-2861743b070c" providerId="ADAL" clId="{6F785141-41D5-4AA5-ADEE-7D0BF0821CAE}" dt="2020-02-21T16:58:51.206" v="4246" actId="1076"/>
          <ac:picMkLst>
            <pc:docMk/>
            <pc:sldMk cId="3159965875" sldId="299"/>
            <ac:picMk id="3" creationId="{3E780167-8505-45B4-8050-789E88D99344}"/>
          </ac:picMkLst>
        </pc:picChg>
        <pc:picChg chg="del">
          <ac:chgData name="Greg Norris" userId="7333b3d1-3755-4fb2-b901-2861743b070c" providerId="ADAL" clId="{6F785141-41D5-4AA5-ADEE-7D0BF0821CAE}" dt="2020-02-21T16:36:02.388" v="3598"/>
          <ac:picMkLst>
            <pc:docMk/>
            <pc:sldMk cId="3159965875" sldId="299"/>
            <ac:picMk id="6" creationId="{B029D7D8-5A6B-4C76-94C8-15798C6C5ADB}"/>
          </ac:picMkLst>
        </pc:picChg>
        <pc:picChg chg="add">
          <ac:chgData name="Greg Norris" userId="7333b3d1-3755-4fb2-b901-2861743b070c" providerId="ADAL" clId="{6F785141-41D5-4AA5-ADEE-7D0BF0821CAE}" dt="2020-02-21T16:37:59.330" v="3604" actId="26606"/>
          <ac:picMkLst>
            <pc:docMk/>
            <pc:sldMk cId="3159965875" sldId="299"/>
            <ac:picMk id="10" creationId="{B029D7D8-5A6B-4C76-94C8-15798C6C5ADB}"/>
          </ac:picMkLst>
        </pc:picChg>
        <pc:cxnChg chg="del">
          <ac:chgData name="Greg Norris" userId="7333b3d1-3755-4fb2-b901-2861743b070c" providerId="ADAL" clId="{6F785141-41D5-4AA5-ADEE-7D0BF0821CAE}" dt="2020-02-21T16:36:02.388" v="3598"/>
          <ac:cxnSpMkLst>
            <pc:docMk/>
            <pc:sldMk cId="3159965875" sldId="299"/>
            <ac:cxnSpMk id="7" creationId="{A5C9319C-E20D-4884-952F-60B6A58C3E34}"/>
          </ac:cxnSpMkLst>
        </pc:cxnChg>
        <pc:cxnChg chg="add">
          <ac:chgData name="Greg Norris" userId="7333b3d1-3755-4fb2-b901-2861743b070c" providerId="ADAL" clId="{6F785141-41D5-4AA5-ADEE-7D0BF0821CAE}" dt="2020-02-21T16:37:59.330" v="3604" actId="26606"/>
          <ac:cxnSpMkLst>
            <pc:docMk/>
            <pc:sldMk cId="3159965875" sldId="299"/>
            <ac:cxnSpMk id="12" creationId="{A5C9319C-E20D-4884-952F-60B6A58C3E34}"/>
          </ac:cxnSpMkLst>
        </pc:cxnChg>
      </pc:sldChg>
      <pc:sldChg chg="addSp delSp modSp add ord modNotesTx">
        <pc:chgData name="Greg Norris" userId="7333b3d1-3755-4fb2-b901-2861743b070c" providerId="ADAL" clId="{6F785141-41D5-4AA5-ADEE-7D0BF0821CAE}" dt="2020-02-24T17:43:05.371" v="7283" actId="20577"/>
        <pc:sldMkLst>
          <pc:docMk/>
          <pc:sldMk cId="1446342118" sldId="300"/>
        </pc:sldMkLst>
        <pc:spChg chg="mod">
          <ac:chgData name="Greg Norris" userId="7333b3d1-3755-4fb2-b901-2861743b070c" providerId="ADAL" clId="{6F785141-41D5-4AA5-ADEE-7D0BF0821CAE}" dt="2020-02-21T18:48:22.143" v="5964" actId="20577"/>
          <ac:spMkLst>
            <pc:docMk/>
            <pc:sldMk cId="1446342118" sldId="300"/>
            <ac:spMk id="8" creationId="{5AEF3772-9316-43EF-8908-7DC46E320CA4}"/>
          </ac:spMkLst>
        </pc:spChg>
        <pc:picChg chg="add mod">
          <ac:chgData name="Greg Norris" userId="7333b3d1-3755-4fb2-b901-2861743b070c" providerId="ADAL" clId="{6F785141-41D5-4AA5-ADEE-7D0BF0821CAE}" dt="2020-02-21T16:52:35.825" v="4002" actId="1076"/>
          <ac:picMkLst>
            <pc:docMk/>
            <pc:sldMk cId="1446342118" sldId="300"/>
            <ac:picMk id="3" creationId="{4F37207E-2CC2-496D-9035-39795020106C}"/>
          </ac:picMkLst>
        </pc:picChg>
        <pc:picChg chg="del mod">
          <ac:chgData name="Greg Norris" userId="7333b3d1-3755-4fb2-b901-2861743b070c" providerId="ADAL" clId="{6F785141-41D5-4AA5-ADEE-7D0BF0821CAE}" dt="2020-02-21T16:52:29.199" v="3999" actId="478"/>
          <ac:picMkLst>
            <pc:docMk/>
            <pc:sldMk cId="1446342118" sldId="300"/>
            <ac:picMk id="4" creationId="{49AC78D3-E79B-4C01-8AD6-9BDBD6F919EB}"/>
          </ac:picMkLst>
        </pc:picChg>
        <pc:picChg chg="del">
          <ac:chgData name="Greg Norris" userId="7333b3d1-3755-4fb2-b901-2861743b070c" providerId="ADAL" clId="{6F785141-41D5-4AA5-ADEE-7D0BF0821CAE}" dt="2020-02-21T16:52:39.478" v="4003" actId="478"/>
          <ac:picMkLst>
            <pc:docMk/>
            <pc:sldMk cId="1446342118" sldId="300"/>
            <ac:picMk id="10" creationId="{E91CDC30-E3B9-4B28-B0CB-6D59BFCBB8C2}"/>
          </ac:picMkLst>
        </pc:picChg>
      </pc:sldChg>
      <pc:sldChg chg="addSp delSp modSp add mod ord setBg delAnim modAnim delDesignElem modNotesTx">
        <pc:chgData name="Greg Norris" userId="7333b3d1-3755-4fb2-b901-2861743b070c" providerId="ADAL" clId="{6F785141-41D5-4AA5-ADEE-7D0BF0821CAE}" dt="2020-02-21T18:51:26.900" v="6175" actId="20577"/>
        <pc:sldMkLst>
          <pc:docMk/>
          <pc:sldMk cId="3977424924" sldId="301"/>
        </pc:sldMkLst>
        <pc:spChg chg="add">
          <ac:chgData name="Greg Norris" userId="7333b3d1-3755-4fb2-b901-2861743b070c" providerId="ADAL" clId="{6F785141-41D5-4AA5-ADEE-7D0BF0821CAE}" dt="2020-02-21T16:55:29.744" v="4242" actId="26606"/>
          <ac:spMkLst>
            <pc:docMk/>
            <pc:sldMk cId="3977424924" sldId="301"/>
            <ac:spMk id="5" creationId="{CDDE5CDF-1512-4CDA-B956-23D223F8DE44}"/>
          </ac:spMkLst>
        </pc:spChg>
        <pc:spChg chg="del">
          <ac:chgData name="Greg Norris" userId="7333b3d1-3755-4fb2-b901-2861743b070c" providerId="ADAL" clId="{6F785141-41D5-4AA5-ADEE-7D0BF0821CAE}" dt="2020-02-21T16:54:42.512" v="4235"/>
          <ac:spMkLst>
            <pc:docMk/>
            <pc:sldMk cId="3977424924" sldId="301"/>
            <ac:spMk id="8" creationId="{CDDE5CDF-1512-4CDA-B956-23D223F8DE44}"/>
          </ac:spMkLst>
        </pc:spChg>
        <pc:spChg chg="add">
          <ac:chgData name="Greg Norris" userId="7333b3d1-3755-4fb2-b901-2861743b070c" providerId="ADAL" clId="{6F785141-41D5-4AA5-ADEE-7D0BF0821CAE}" dt="2020-02-21T16:55:29.744" v="4242" actId="26606"/>
          <ac:spMkLst>
            <pc:docMk/>
            <pc:sldMk cId="3977424924" sldId="301"/>
            <ac:spMk id="9" creationId="{B6E6531A-0776-43BA-A852-5FB5C77534D5}"/>
          </ac:spMkLst>
        </pc:spChg>
        <pc:spChg chg="add">
          <ac:chgData name="Greg Norris" userId="7333b3d1-3755-4fb2-b901-2861743b070c" providerId="ADAL" clId="{6F785141-41D5-4AA5-ADEE-7D0BF0821CAE}" dt="2020-02-21T16:55:29.744" v="4242" actId="26606"/>
          <ac:spMkLst>
            <pc:docMk/>
            <pc:sldMk cId="3977424924" sldId="301"/>
            <ac:spMk id="11" creationId="{F8C5273F-2B84-46BF-A94F-1A20E13B3AA1}"/>
          </ac:spMkLst>
        </pc:spChg>
        <pc:spChg chg="del">
          <ac:chgData name="Greg Norris" userId="7333b3d1-3755-4fb2-b901-2861743b070c" providerId="ADAL" clId="{6F785141-41D5-4AA5-ADEE-7D0BF0821CAE}" dt="2020-02-21T16:54:42.512" v="4235"/>
          <ac:spMkLst>
            <pc:docMk/>
            <pc:sldMk cId="3977424924" sldId="301"/>
            <ac:spMk id="14" creationId="{B6E6531A-0776-43BA-A852-5FB5C77534D5}"/>
          </ac:spMkLst>
        </pc:spChg>
        <pc:spChg chg="del">
          <ac:chgData name="Greg Norris" userId="7333b3d1-3755-4fb2-b901-2861743b070c" providerId="ADAL" clId="{6F785141-41D5-4AA5-ADEE-7D0BF0821CAE}" dt="2020-02-21T16:54:42.512" v="4235"/>
          <ac:spMkLst>
            <pc:docMk/>
            <pc:sldMk cId="3977424924" sldId="301"/>
            <ac:spMk id="16" creationId="{F8C5273F-2B84-46BF-A94F-1A20E13B3AA1}"/>
          </ac:spMkLst>
        </pc:spChg>
        <pc:picChg chg="add mod">
          <ac:chgData name="Greg Norris" userId="7333b3d1-3755-4fb2-b901-2861743b070c" providerId="ADAL" clId="{6F785141-41D5-4AA5-ADEE-7D0BF0821CAE}" dt="2020-02-21T16:59:07.189" v="4249" actId="14100"/>
          <ac:picMkLst>
            <pc:docMk/>
            <pc:sldMk cId="3977424924" sldId="301"/>
            <ac:picMk id="2" creationId="{E3A17D7C-CA5D-4938-91CD-E16939CFEFC5}"/>
          </ac:picMkLst>
        </pc:picChg>
        <pc:picChg chg="del mod">
          <ac:chgData name="Greg Norris" userId="7333b3d1-3755-4fb2-b901-2861743b070c" providerId="ADAL" clId="{6F785141-41D5-4AA5-ADEE-7D0BF0821CAE}" dt="2020-02-21T16:55:33.103" v="4243" actId="478"/>
          <ac:picMkLst>
            <pc:docMk/>
            <pc:sldMk cId="3977424924" sldId="301"/>
            <ac:picMk id="3" creationId="{3E780167-8505-45B4-8050-789E88D99344}"/>
          </ac:picMkLst>
        </pc:picChg>
        <pc:picChg chg="add">
          <ac:chgData name="Greg Norris" userId="7333b3d1-3755-4fb2-b901-2861743b070c" providerId="ADAL" clId="{6F785141-41D5-4AA5-ADEE-7D0BF0821CAE}" dt="2020-02-21T16:55:29.744" v="4242" actId="26606"/>
          <ac:picMkLst>
            <pc:docMk/>
            <pc:sldMk cId="3977424924" sldId="301"/>
            <ac:picMk id="6" creationId="{B029D7D8-5A6B-4C76-94C8-15798C6C5ADB}"/>
          </ac:picMkLst>
        </pc:picChg>
        <pc:picChg chg="del">
          <ac:chgData name="Greg Norris" userId="7333b3d1-3755-4fb2-b901-2861743b070c" providerId="ADAL" clId="{6F785141-41D5-4AA5-ADEE-7D0BF0821CAE}" dt="2020-02-21T16:54:42.512" v="4235"/>
          <ac:picMkLst>
            <pc:docMk/>
            <pc:sldMk cId="3977424924" sldId="301"/>
            <ac:picMk id="10" creationId="{B029D7D8-5A6B-4C76-94C8-15798C6C5ADB}"/>
          </ac:picMkLst>
        </pc:picChg>
        <pc:cxnChg chg="add">
          <ac:chgData name="Greg Norris" userId="7333b3d1-3755-4fb2-b901-2861743b070c" providerId="ADAL" clId="{6F785141-41D5-4AA5-ADEE-7D0BF0821CAE}" dt="2020-02-21T16:55:29.744" v="4242" actId="26606"/>
          <ac:cxnSpMkLst>
            <pc:docMk/>
            <pc:sldMk cId="3977424924" sldId="301"/>
            <ac:cxnSpMk id="7" creationId="{A5C9319C-E20D-4884-952F-60B6A58C3E34}"/>
          </ac:cxnSpMkLst>
        </pc:cxnChg>
        <pc:cxnChg chg="del">
          <ac:chgData name="Greg Norris" userId="7333b3d1-3755-4fb2-b901-2861743b070c" providerId="ADAL" clId="{6F785141-41D5-4AA5-ADEE-7D0BF0821CAE}" dt="2020-02-21T16:54:42.512" v="4235"/>
          <ac:cxnSpMkLst>
            <pc:docMk/>
            <pc:sldMk cId="3977424924" sldId="301"/>
            <ac:cxnSpMk id="12" creationId="{A5C9319C-E20D-4884-952F-60B6A58C3E34}"/>
          </ac:cxnSpMkLst>
        </pc:cxnChg>
      </pc:sldChg>
      <pc:sldChg chg="delSp modSp add del setBg delDesignElem">
        <pc:chgData name="Greg Norris" userId="7333b3d1-3755-4fb2-b901-2861743b070c" providerId="ADAL" clId="{6F785141-41D5-4AA5-ADEE-7D0BF0821CAE}" dt="2020-02-21T17:02:08.675" v="4261" actId="47"/>
        <pc:sldMkLst>
          <pc:docMk/>
          <pc:sldMk cId="2456873684" sldId="302"/>
        </pc:sldMkLst>
        <pc:spChg chg="mod">
          <ac:chgData name="Greg Norris" userId="7333b3d1-3755-4fb2-b901-2861743b070c" providerId="ADAL" clId="{6F785141-41D5-4AA5-ADEE-7D0BF0821CAE}" dt="2020-02-21T17:02:01.807" v="4258" actId="6549"/>
          <ac:spMkLst>
            <pc:docMk/>
            <pc:sldMk cId="2456873684" sldId="302"/>
            <ac:spMk id="8" creationId="{5AEF3772-9316-43EF-8908-7DC46E320CA4}"/>
          </ac:spMkLst>
        </pc:spChg>
        <pc:spChg chg="del">
          <ac:chgData name="Greg Norris" userId="7333b3d1-3755-4fb2-b901-2861743b070c" providerId="ADAL" clId="{6F785141-41D5-4AA5-ADEE-7D0BF0821CAE}" dt="2020-02-21T17:01:05.984" v="4253"/>
          <ac:spMkLst>
            <pc:docMk/>
            <pc:sldMk cId="2456873684" sldId="302"/>
            <ac:spMk id="86" creationId="{CDDE5CDF-1512-4CDA-B956-23D223F8DE44}"/>
          </ac:spMkLst>
        </pc:spChg>
        <pc:spChg chg="del">
          <ac:chgData name="Greg Norris" userId="7333b3d1-3755-4fb2-b901-2861743b070c" providerId="ADAL" clId="{6F785141-41D5-4AA5-ADEE-7D0BF0821CAE}" dt="2020-02-21T17:01:05.984" v="4253"/>
          <ac:spMkLst>
            <pc:docMk/>
            <pc:sldMk cId="2456873684" sldId="302"/>
            <ac:spMk id="90" creationId="{62C9703D-C8F9-44AD-A7C0-C2F3871F8C1B}"/>
          </ac:spMkLst>
        </pc:spChg>
        <pc:picChg chg="del">
          <ac:chgData name="Greg Norris" userId="7333b3d1-3755-4fb2-b901-2861743b070c" providerId="ADAL" clId="{6F785141-41D5-4AA5-ADEE-7D0BF0821CAE}" dt="2020-02-21T17:01:57.362" v="4256" actId="478"/>
          <ac:picMkLst>
            <pc:docMk/>
            <pc:sldMk cId="2456873684" sldId="302"/>
            <ac:picMk id="3" creationId="{460F5AA5-499D-493D-BF69-680130C80B1F}"/>
          </ac:picMkLst>
        </pc:picChg>
        <pc:picChg chg="del mod">
          <ac:chgData name="Greg Norris" userId="7333b3d1-3755-4fb2-b901-2861743b070c" providerId="ADAL" clId="{6F785141-41D5-4AA5-ADEE-7D0BF0821CAE}" dt="2020-02-21T17:01:55.368" v="4255" actId="478"/>
          <ac:picMkLst>
            <pc:docMk/>
            <pc:sldMk cId="2456873684" sldId="302"/>
            <ac:picMk id="5" creationId="{763E136B-C562-43A8-91F7-06A728B9D0DF}"/>
          </ac:picMkLst>
        </pc:picChg>
        <pc:picChg chg="del">
          <ac:chgData name="Greg Norris" userId="7333b3d1-3755-4fb2-b901-2861743b070c" providerId="ADAL" clId="{6F785141-41D5-4AA5-ADEE-7D0BF0821CAE}" dt="2020-02-21T17:01:59.101" v="4257" actId="478"/>
          <ac:picMkLst>
            <pc:docMk/>
            <pc:sldMk cId="2456873684" sldId="302"/>
            <ac:picMk id="9" creationId="{19AE592B-6CA5-486E-B793-3E97C48E3D10}"/>
          </ac:picMkLst>
        </pc:picChg>
        <pc:picChg chg="del">
          <ac:chgData name="Greg Norris" userId="7333b3d1-3755-4fb2-b901-2861743b070c" providerId="ADAL" clId="{6F785141-41D5-4AA5-ADEE-7D0BF0821CAE}" dt="2020-02-21T17:01:05.984" v="4253"/>
          <ac:picMkLst>
            <pc:docMk/>
            <pc:sldMk cId="2456873684" sldId="302"/>
            <ac:picMk id="87" creationId="{B029D7D8-5A6B-4C76-94C8-15798C6C5ADB}"/>
          </ac:picMkLst>
        </pc:picChg>
        <pc:cxnChg chg="del">
          <ac:chgData name="Greg Norris" userId="7333b3d1-3755-4fb2-b901-2861743b070c" providerId="ADAL" clId="{6F785141-41D5-4AA5-ADEE-7D0BF0821CAE}" dt="2020-02-21T17:01:05.984" v="4253"/>
          <ac:cxnSpMkLst>
            <pc:docMk/>
            <pc:sldMk cId="2456873684" sldId="302"/>
            <ac:cxnSpMk id="88" creationId="{A5C9319C-E20D-4884-952F-60B6A58C3E34}"/>
          </ac:cxnSpMkLst>
        </pc:cxnChg>
      </pc:sldChg>
      <pc:sldChg chg="delSp add del setBg delDesignElem">
        <pc:chgData name="Greg Norris" userId="7333b3d1-3755-4fb2-b901-2861743b070c" providerId="ADAL" clId="{6F785141-41D5-4AA5-ADEE-7D0BF0821CAE}" dt="2020-02-21T17:26:58.572" v="5401" actId="47"/>
        <pc:sldMkLst>
          <pc:docMk/>
          <pc:sldMk cId="3194012713" sldId="303"/>
        </pc:sldMkLst>
        <pc:spChg chg="del">
          <ac:chgData name="Greg Norris" userId="7333b3d1-3755-4fb2-b901-2861743b070c" providerId="ADAL" clId="{6F785141-41D5-4AA5-ADEE-7D0BF0821CAE}" dt="2020-02-21T17:02:05.754" v="4260"/>
          <ac:spMkLst>
            <pc:docMk/>
            <pc:sldMk cId="3194012713" sldId="303"/>
            <ac:spMk id="86" creationId="{CDDE5CDF-1512-4CDA-B956-23D223F8DE44}"/>
          </ac:spMkLst>
        </pc:spChg>
        <pc:spChg chg="del">
          <ac:chgData name="Greg Norris" userId="7333b3d1-3755-4fb2-b901-2861743b070c" providerId="ADAL" clId="{6F785141-41D5-4AA5-ADEE-7D0BF0821CAE}" dt="2020-02-21T17:02:05.754" v="4260"/>
          <ac:spMkLst>
            <pc:docMk/>
            <pc:sldMk cId="3194012713" sldId="303"/>
            <ac:spMk id="90" creationId="{62C9703D-C8F9-44AD-A7C0-C2F3871F8C1B}"/>
          </ac:spMkLst>
        </pc:spChg>
        <pc:picChg chg="del">
          <ac:chgData name="Greg Norris" userId="7333b3d1-3755-4fb2-b901-2861743b070c" providerId="ADAL" clId="{6F785141-41D5-4AA5-ADEE-7D0BF0821CAE}" dt="2020-02-21T17:02:05.754" v="4260"/>
          <ac:picMkLst>
            <pc:docMk/>
            <pc:sldMk cId="3194012713" sldId="303"/>
            <ac:picMk id="87" creationId="{B029D7D8-5A6B-4C76-94C8-15798C6C5ADB}"/>
          </ac:picMkLst>
        </pc:picChg>
        <pc:cxnChg chg="del">
          <ac:chgData name="Greg Norris" userId="7333b3d1-3755-4fb2-b901-2861743b070c" providerId="ADAL" clId="{6F785141-41D5-4AA5-ADEE-7D0BF0821CAE}" dt="2020-02-21T17:02:05.754" v="4260"/>
          <ac:cxnSpMkLst>
            <pc:docMk/>
            <pc:sldMk cId="3194012713" sldId="303"/>
            <ac:cxnSpMk id="88" creationId="{A5C9319C-E20D-4884-952F-60B6A58C3E34}"/>
          </ac:cxnSpMkLst>
        </pc:cxnChg>
      </pc:sldChg>
      <pc:sldChg chg="addSp delSp modSp add ord setBg delDesignElem modNotesTx">
        <pc:chgData name="Greg Norris" userId="7333b3d1-3755-4fb2-b901-2861743b070c" providerId="ADAL" clId="{6F785141-41D5-4AA5-ADEE-7D0BF0821CAE}" dt="2020-02-21T17:26:35.629" v="5396" actId="113"/>
        <pc:sldMkLst>
          <pc:docMk/>
          <pc:sldMk cId="992935382" sldId="304"/>
        </pc:sldMkLst>
        <pc:spChg chg="mod">
          <ac:chgData name="Greg Norris" userId="7333b3d1-3755-4fb2-b901-2861743b070c" providerId="ADAL" clId="{6F785141-41D5-4AA5-ADEE-7D0BF0821CAE}" dt="2020-02-21T17:24:20.542" v="5169" actId="20577"/>
          <ac:spMkLst>
            <pc:docMk/>
            <pc:sldMk cId="992935382" sldId="304"/>
            <ac:spMk id="5" creationId="{39E826AD-67BF-4369-9C8C-21039BC8F185}"/>
          </ac:spMkLst>
        </pc:spChg>
        <pc:spChg chg="del">
          <ac:chgData name="Greg Norris" userId="7333b3d1-3755-4fb2-b901-2861743b070c" providerId="ADAL" clId="{6F785141-41D5-4AA5-ADEE-7D0BF0821CAE}" dt="2020-02-21T17:18:05.719" v="5129"/>
          <ac:spMkLst>
            <pc:docMk/>
            <pc:sldMk cId="992935382" sldId="304"/>
            <ac:spMk id="86" creationId="{CDDE5CDF-1512-4CDA-B956-23D223F8DE44}"/>
          </ac:spMkLst>
        </pc:spChg>
        <pc:spChg chg="del">
          <ac:chgData name="Greg Norris" userId="7333b3d1-3755-4fb2-b901-2861743b070c" providerId="ADAL" clId="{6F785141-41D5-4AA5-ADEE-7D0BF0821CAE}" dt="2020-02-21T17:18:05.719" v="5129"/>
          <ac:spMkLst>
            <pc:docMk/>
            <pc:sldMk cId="992935382" sldId="304"/>
            <ac:spMk id="90" creationId="{62C9703D-C8F9-44AD-A7C0-C2F3871F8C1B}"/>
          </ac:spMkLst>
        </pc:spChg>
        <pc:picChg chg="add mod">
          <ac:chgData name="Greg Norris" userId="7333b3d1-3755-4fb2-b901-2861743b070c" providerId="ADAL" clId="{6F785141-41D5-4AA5-ADEE-7D0BF0821CAE}" dt="2020-02-21T17:23:46.779" v="5141" actId="1076"/>
          <ac:picMkLst>
            <pc:docMk/>
            <pc:sldMk cId="992935382" sldId="304"/>
            <ac:picMk id="3" creationId="{7D809FDD-078B-4EA3-8693-79F1D5124FC9}"/>
          </ac:picMkLst>
        </pc:picChg>
        <pc:picChg chg="add del">
          <ac:chgData name="Greg Norris" userId="7333b3d1-3755-4fb2-b901-2861743b070c" providerId="ADAL" clId="{6F785141-41D5-4AA5-ADEE-7D0BF0821CAE}" dt="2020-02-21T17:23:44.956" v="5140" actId="478"/>
          <ac:picMkLst>
            <pc:docMk/>
            <pc:sldMk cId="992935382" sldId="304"/>
            <ac:picMk id="4" creationId="{C74B327E-7051-46E0-9D77-D73A2C6C293A}"/>
          </ac:picMkLst>
        </pc:picChg>
        <pc:picChg chg="add mod">
          <ac:chgData name="Greg Norris" userId="7333b3d1-3755-4fb2-b901-2861743b070c" providerId="ADAL" clId="{6F785141-41D5-4AA5-ADEE-7D0BF0821CAE}" dt="2020-02-21T17:24:25.597" v="5176" actId="1038"/>
          <ac:picMkLst>
            <pc:docMk/>
            <pc:sldMk cId="992935382" sldId="304"/>
            <ac:picMk id="8" creationId="{0B4CC45F-0EE1-4E39-8726-414E6B666937}"/>
          </ac:picMkLst>
        </pc:picChg>
        <pc:picChg chg="del">
          <ac:chgData name="Greg Norris" userId="7333b3d1-3755-4fb2-b901-2861743b070c" providerId="ADAL" clId="{6F785141-41D5-4AA5-ADEE-7D0BF0821CAE}" dt="2020-02-21T17:23:50.107" v="5142" actId="478"/>
          <ac:picMkLst>
            <pc:docMk/>
            <pc:sldMk cId="992935382" sldId="304"/>
            <ac:picMk id="9" creationId="{979C11FA-219E-4B49-94D3-0B9416028DAD}"/>
          </ac:picMkLst>
        </pc:picChg>
        <pc:picChg chg="del">
          <ac:chgData name="Greg Norris" userId="7333b3d1-3755-4fb2-b901-2861743b070c" providerId="ADAL" clId="{6F785141-41D5-4AA5-ADEE-7D0BF0821CAE}" dt="2020-02-21T17:18:05.719" v="5129"/>
          <ac:picMkLst>
            <pc:docMk/>
            <pc:sldMk cId="992935382" sldId="304"/>
            <ac:picMk id="87" creationId="{B029D7D8-5A6B-4C76-94C8-15798C6C5ADB}"/>
          </ac:picMkLst>
        </pc:picChg>
        <pc:cxnChg chg="del">
          <ac:chgData name="Greg Norris" userId="7333b3d1-3755-4fb2-b901-2861743b070c" providerId="ADAL" clId="{6F785141-41D5-4AA5-ADEE-7D0BF0821CAE}" dt="2020-02-21T17:18:05.719" v="5129"/>
          <ac:cxnSpMkLst>
            <pc:docMk/>
            <pc:sldMk cId="992935382" sldId="304"/>
            <ac:cxnSpMk id="88" creationId="{A5C9319C-E20D-4884-952F-60B6A58C3E34}"/>
          </ac:cxnSpMkLst>
        </pc:cxnChg>
      </pc:sldChg>
      <pc:sldChg chg="addSp delSp modSp add ord modNotesTx">
        <pc:chgData name="Greg Norris" userId="7333b3d1-3755-4fb2-b901-2861743b070c" providerId="ADAL" clId="{6F785141-41D5-4AA5-ADEE-7D0BF0821CAE}" dt="2020-02-24T17:24:42.219" v="7061" actId="20577"/>
        <pc:sldMkLst>
          <pc:docMk/>
          <pc:sldMk cId="357619721" sldId="305"/>
        </pc:sldMkLst>
        <pc:spChg chg="mod">
          <ac:chgData name="Greg Norris" userId="7333b3d1-3755-4fb2-b901-2861743b070c" providerId="ADAL" clId="{6F785141-41D5-4AA5-ADEE-7D0BF0821CAE}" dt="2020-02-21T18:59:06.874" v="6918" actId="20577"/>
          <ac:spMkLst>
            <pc:docMk/>
            <pc:sldMk cId="357619721" sldId="305"/>
            <ac:spMk id="5" creationId="{39E826AD-67BF-4369-9C8C-21039BC8F185}"/>
          </ac:spMkLst>
        </pc:spChg>
        <pc:picChg chg="del">
          <ac:chgData name="Greg Norris" userId="7333b3d1-3755-4fb2-b901-2861743b070c" providerId="ADAL" clId="{6F785141-41D5-4AA5-ADEE-7D0BF0821CAE}" dt="2020-02-21T17:52:24.242" v="5760" actId="478"/>
          <ac:picMkLst>
            <pc:docMk/>
            <pc:sldMk cId="357619721" sldId="305"/>
            <ac:picMk id="3" creationId="{7D809FDD-078B-4EA3-8693-79F1D5124FC9}"/>
          </ac:picMkLst>
        </pc:picChg>
        <pc:picChg chg="add del mod">
          <ac:chgData name="Greg Norris" userId="7333b3d1-3755-4fb2-b901-2861743b070c" providerId="ADAL" clId="{6F785141-41D5-4AA5-ADEE-7D0BF0821CAE}" dt="2020-02-21T17:54:07.256" v="5777" actId="478"/>
          <ac:picMkLst>
            <pc:docMk/>
            <pc:sldMk cId="357619721" sldId="305"/>
            <ac:picMk id="4" creationId="{E21B63FE-7503-4258-A12F-83BB70DED248}"/>
          </ac:picMkLst>
        </pc:picChg>
        <pc:picChg chg="del mod">
          <ac:chgData name="Greg Norris" userId="7333b3d1-3755-4fb2-b901-2861743b070c" providerId="ADAL" clId="{6F785141-41D5-4AA5-ADEE-7D0BF0821CAE}" dt="2020-02-21T17:52:55.099" v="5767" actId="478"/>
          <ac:picMkLst>
            <pc:docMk/>
            <pc:sldMk cId="357619721" sldId="305"/>
            <ac:picMk id="8" creationId="{0B4CC45F-0EE1-4E39-8726-414E6B666937}"/>
          </ac:picMkLst>
        </pc:picChg>
        <pc:picChg chg="add del mod">
          <ac:chgData name="Greg Norris" userId="7333b3d1-3755-4fb2-b901-2861743b070c" providerId="ADAL" clId="{6F785141-41D5-4AA5-ADEE-7D0BF0821CAE}" dt="2020-02-21T18:44:23.301" v="5959" actId="1076"/>
          <ac:picMkLst>
            <pc:docMk/>
            <pc:sldMk cId="357619721" sldId="305"/>
            <ac:picMk id="9" creationId="{6D34779B-FEEA-4CEA-B159-D0E11E0E97EE}"/>
          </ac:picMkLst>
        </pc:picChg>
        <pc:picChg chg="add mod">
          <ac:chgData name="Greg Norris" userId="7333b3d1-3755-4fb2-b901-2861743b070c" providerId="ADAL" clId="{6F785141-41D5-4AA5-ADEE-7D0BF0821CAE}" dt="2020-02-21T18:43:51.449" v="5955" actId="1076"/>
          <ac:picMkLst>
            <pc:docMk/>
            <pc:sldMk cId="357619721" sldId="305"/>
            <ac:picMk id="11" creationId="{41BB84A7-C8AE-47F6-96C8-194E8199609D}"/>
          </ac:picMkLst>
        </pc:picChg>
        <pc:picChg chg="del mod">
          <ac:chgData name="Greg Norris" userId="7333b3d1-3755-4fb2-b901-2861743b070c" providerId="ADAL" clId="{6F785141-41D5-4AA5-ADEE-7D0BF0821CAE}" dt="2020-02-21T17:53:01.545" v="5771" actId="478"/>
          <ac:picMkLst>
            <pc:docMk/>
            <pc:sldMk cId="357619721" sldId="305"/>
            <ac:picMk id="14" creationId="{E932AD2F-D8DB-41A3-99A0-722E469DEC0A}"/>
          </ac:picMkLst>
        </pc:picChg>
      </pc:sldChg>
      <pc:sldChg chg="add del">
        <pc:chgData name="Greg Norris" userId="7333b3d1-3755-4fb2-b901-2861743b070c" providerId="ADAL" clId="{6F785141-41D5-4AA5-ADEE-7D0BF0821CAE}" dt="2020-02-21T19:00:51.848" v="6920"/>
        <pc:sldMkLst>
          <pc:docMk/>
          <pc:sldMk cId="1020244873" sldId="306"/>
        </pc:sldMkLst>
      </pc:sldChg>
      <pc:sldChg chg="delSp add del ord setBg delAnim delDesignElem modNotesTx">
        <pc:chgData name="Greg Norris" userId="7333b3d1-3755-4fb2-b901-2861743b070c" providerId="ADAL" clId="{6F785141-41D5-4AA5-ADEE-7D0BF0821CAE}" dt="2020-02-24T17:24:46.235" v="7062" actId="47"/>
        <pc:sldMkLst>
          <pc:docMk/>
          <pc:sldMk cId="3250435860" sldId="306"/>
        </pc:sldMkLst>
        <pc:spChg chg="del">
          <ac:chgData name="Greg Norris" userId="7333b3d1-3755-4fb2-b901-2861743b070c" providerId="ADAL" clId="{6F785141-41D5-4AA5-ADEE-7D0BF0821CAE}" dt="2020-02-21T19:00:57.242" v="6922"/>
          <ac:spMkLst>
            <pc:docMk/>
            <pc:sldMk cId="3250435860" sldId="306"/>
            <ac:spMk id="86" creationId="{CDDE5CDF-1512-4CDA-B956-23D223F8DE44}"/>
          </ac:spMkLst>
        </pc:spChg>
        <pc:spChg chg="del">
          <ac:chgData name="Greg Norris" userId="7333b3d1-3755-4fb2-b901-2861743b070c" providerId="ADAL" clId="{6F785141-41D5-4AA5-ADEE-7D0BF0821CAE}" dt="2020-02-21T19:00:57.242" v="6922"/>
          <ac:spMkLst>
            <pc:docMk/>
            <pc:sldMk cId="3250435860" sldId="306"/>
            <ac:spMk id="90" creationId="{62C9703D-C8F9-44AD-A7C0-C2F3871F8C1B}"/>
          </ac:spMkLst>
        </pc:spChg>
        <pc:picChg chg="del">
          <ac:chgData name="Greg Norris" userId="7333b3d1-3755-4fb2-b901-2861743b070c" providerId="ADAL" clId="{6F785141-41D5-4AA5-ADEE-7D0BF0821CAE}" dt="2020-02-21T19:01:05.545" v="6926" actId="478"/>
          <ac:picMkLst>
            <pc:docMk/>
            <pc:sldMk cId="3250435860" sldId="306"/>
            <ac:picMk id="3" creationId="{D3D01C88-EB67-457B-BD29-BBC2ED52D6CF}"/>
          </ac:picMkLst>
        </pc:picChg>
        <pc:picChg chg="del">
          <ac:chgData name="Greg Norris" userId="7333b3d1-3755-4fb2-b901-2861743b070c" providerId="ADAL" clId="{6F785141-41D5-4AA5-ADEE-7D0BF0821CAE}" dt="2020-02-21T19:01:03.066" v="6925" actId="478"/>
          <ac:picMkLst>
            <pc:docMk/>
            <pc:sldMk cId="3250435860" sldId="306"/>
            <ac:picMk id="5" creationId="{EC981155-3711-4340-BAAC-AB9D4D8AD6FE}"/>
          </ac:picMkLst>
        </pc:picChg>
        <pc:picChg chg="del">
          <ac:chgData name="Greg Norris" userId="7333b3d1-3755-4fb2-b901-2861743b070c" providerId="ADAL" clId="{6F785141-41D5-4AA5-ADEE-7D0BF0821CAE}" dt="2020-02-21T19:00:57.242" v="6922"/>
          <ac:picMkLst>
            <pc:docMk/>
            <pc:sldMk cId="3250435860" sldId="306"/>
            <ac:picMk id="87" creationId="{B029D7D8-5A6B-4C76-94C8-15798C6C5ADB}"/>
          </ac:picMkLst>
        </pc:picChg>
        <pc:cxnChg chg="del">
          <ac:chgData name="Greg Norris" userId="7333b3d1-3755-4fb2-b901-2861743b070c" providerId="ADAL" clId="{6F785141-41D5-4AA5-ADEE-7D0BF0821CAE}" dt="2020-02-21T19:00:57.242" v="6922"/>
          <ac:cxnSpMkLst>
            <pc:docMk/>
            <pc:sldMk cId="3250435860" sldId="306"/>
            <ac:cxnSpMk id="88" creationId="{A5C9319C-E20D-4884-952F-60B6A58C3E34}"/>
          </ac:cxnSpMkLst>
        </pc:cxnChg>
      </pc:sldChg>
      <pc:sldChg chg="delSp add ord setBg delDesignElem modNotesTx">
        <pc:chgData name="Greg Norris" userId="7333b3d1-3755-4fb2-b901-2861743b070c" providerId="ADAL" clId="{6F785141-41D5-4AA5-ADEE-7D0BF0821CAE}" dt="2020-02-24T17:44:52.991" v="7288" actId="6549"/>
        <pc:sldMkLst>
          <pc:docMk/>
          <pc:sldMk cId="3774144615" sldId="306"/>
        </pc:sldMkLst>
        <pc:spChg chg="del">
          <ac:chgData name="Greg Norris" userId="7333b3d1-3755-4fb2-b901-2861743b070c" providerId="ADAL" clId="{6F785141-41D5-4AA5-ADEE-7D0BF0821CAE}" dt="2020-02-24T17:32:14.507" v="7093"/>
          <ac:spMkLst>
            <pc:docMk/>
            <pc:sldMk cId="3774144615" sldId="306"/>
            <ac:spMk id="86" creationId="{CDDE5CDF-1512-4CDA-B956-23D223F8DE44}"/>
          </ac:spMkLst>
        </pc:spChg>
        <pc:spChg chg="del">
          <ac:chgData name="Greg Norris" userId="7333b3d1-3755-4fb2-b901-2861743b070c" providerId="ADAL" clId="{6F785141-41D5-4AA5-ADEE-7D0BF0821CAE}" dt="2020-02-24T17:32:14.507" v="7093"/>
          <ac:spMkLst>
            <pc:docMk/>
            <pc:sldMk cId="3774144615" sldId="306"/>
            <ac:spMk id="90" creationId="{62C9703D-C8F9-44AD-A7C0-C2F3871F8C1B}"/>
          </ac:spMkLst>
        </pc:spChg>
        <pc:picChg chg="del">
          <ac:chgData name="Greg Norris" userId="7333b3d1-3755-4fb2-b901-2861743b070c" providerId="ADAL" clId="{6F785141-41D5-4AA5-ADEE-7D0BF0821CAE}" dt="2020-02-24T17:32:14.507" v="7093"/>
          <ac:picMkLst>
            <pc:docMk/>
            <pc:sldMk cId="3774144615" sldId="306"/>
            <ac:picMk id="87" creationId="{B029D7D8-5A6B-4C76-94C8-15798C6C5ADB}"/>
          </ac:picMkLst>
        </pc:picChg>
        <pc:cxnChg chg="del">
          <ac:chgData name="Greg Norris" userId="7333b3d1-3755-4fb2-b901-2861743b070c" providerId="ADAL" clId="{6F785141-41D5-4AA5-ADEE-7D0BF0821CAE}" dt="2020-02-24T17:32:14.507" v="7093"/>
          <ac:cxnSpMkLst>
            <pc:docMk/>
            <pc:sldMk cId="3774144615" sldId="306"/>
            <ac:cxnSpMk id="88" creationId="{A5C9319C-E20D-4884-952F-60B6A58C3E34}"/>
          </ac:cxnSpMkLst>
        </pc:cxnChg>
      </pc:sldChg>
      <pc:sldChg chg="addSp delSp modSp add mod">
        <pc:chgData name="Greg Norris" userId="7333b3d1-3755-4fb2-b901-2861743b070c" providerId="ADAL" clId="{6F785141-41D5-4AA5-ADEE-7D0BF0821CAE}" dt="2020-02-24T17:37:40.454" v="7107" actId="1076"/>
        <pc:sldMkLst>
          <pc:docMk/>
          <pc:sldMk cId="2990269327" sldId="307"/>
        </pc:sldMkLst>
        <pc:picChg chg="del">
          <ac:chgData name="Greg Norris" userId="7333b3d1-3755-4fb2-b901-2861743b070c" providerId="ADAL" clId="{6F785141-41D5-4AA5-ADEE-7D0BF0821CAE}" dt="2020-02-24T17:34:36.768" v="7097" actId="478"/>
          <ac:picMkLst>
            <pc:docMk/>
            <pc:sldMk cId="2990269327" sldId="307"/>
            <ac:picMk id="3" creationId="{147E1677-B754-4E06-8216-CDEF5074D08D}"/>
          </ac:picMkLst>
        </pc:picChg>
        <pc:picChg chg="add mod">
          <ac:chgData name="Greg Norris" userId="7333b3d1-3755-4fb2-b901-2861743b070c" providerId="ADAL" clId="{6F785141-41D5-4AA5-ADEE-7D0BF0821CAE}" dt="2020-02-24T17:34:58.602" v="7101" actId="1076"/>
          <ac:picMkLst>
            <pc:docMk/>
            <pc:sldMk cId="2990269327" sldId="307"/>
            <ac:picMk id="8" creationId="{9E26A166-BCC8-421F-996F-38876488367E}"/>
          </ac:picMkLst>
        </pc:picChg>
        <pc:picChg chg="add mod">
          <ac:chgData name="Greg Norris" userId="7333b3d1-3755-4fb2-b901-2861743b070c" providerId="ADAL" clId="{6F785141-41D5-4AA5-ADEE-7D0BF0821CAE}" dt="2020-02-24T17:37:40.454" v="7107" actId="1076"/>
          <ac:picMkLst>
            <pc:docMk/>
            <pc:sldMk cId="2990269327" sldId="307"/>
            <ac:picMk id="10" creationId="{FD53AF89-B7B5-4E4F-9D6A-64AAEA5743DB}"/>
          </ac:picMkLst>
        </pc:picChg>
        <pc:picChg chg="del">
          <ac:chgData name="Greg Norris" userId="7333b3d1-3755-4fb2-b901-2861743b070c" providerId="ADAL" clId="{6F785141-41D5-4AA5-ADEE-7D0BF0821CAE}" dt="2020-02-24T17:35:00.225" v="7102" actId="478"/>
          <ac:picMkLst>
            <pc:docMk/>
            <pc:sldMk cId="2990269327" sldId="307"/>
            <ac:picMk id="12" creationId="{26FCD851-29E6-486B-B7C2-283E448A251E}"/>
          </ac:picMkLst>
        </pc:picChg>
      </pc:sldChg>
    </pc:docChg>
  </pc:docChgLst>
  <pc:docChgLst>
    <pc:chgData name="Greg Norris" userId="7333b3d1-3755-4fb2-b901-2861743b070c" providerId="ADAL" clId="{87D0023A-67BB-4AE4-A49C-B5FE0B8AA501}"/>
    <pc:docChg chg="custSel delSld modSld">
      <pc:chgData name="Greg Norris" userId="7333b3d1-3755-4fb2-b901-2861743b070c" providerId="ADAL" clId="{87D0023A-67BB-4AE4-A49C-B5FE0B8AA501}" dt="2020-02-19T18:54:16.259" v="33" actId="478"/>
      <pc:docMkLst>
        <pc:docMk/>
      </pc:docMkLst>
      <pc:sldChg chg="modSp">
        <pc:chgData name="Greg Norris" userId="7333b3d1-3755-4fb2-b901-2861743b070c" providerId="ADAL" clId="{87D0023A-67BB-4AE4-A49C-B5FE0B8AA501}" dt="2020-02-19T18:53:11.731" v="1" actId="20577"/>
        <pc:sldMkLst>
          <pc:docMk/>
          <pc:sldMk cId="109857222" sldId="256"/>
        </pc:sldMkLst>
        <pc:spChg chg="mod">
          <ac:chgData name="Greg Norris" userId="7333b3d1-3755-4fb2-b901-2861743b070c" providerId="ADAL" clId="{87D0023A-67BB-4AE4-A49C-B5FE0B8AA501}" dt="2020-02-19T18:53:11.731" v="1" actId="20577"/>
          <ac:spMkLst>
            <pc:docMk/>
            <pc:sldMk cId="109857222" sldId="256"/>
            <ac:spMk id="3" creationId="{00000000-0000-0000-0000-000000000000}"/>
          </ac:spMkLst>
        </pc:spChg>
      </pc:sldChg>
      <pc:sldChg chg="del">
        <pc:chgData name="Greg Norris" userId="7333b3d1-3755-4fb2-b901-2861743b070c" providerId="ADAL" clId="{87D0023A-67BB-4AE4-A49C-B5FE0B8AA501}" dt="2020-02-19T18:53:17.480" v="2" actId="47"/>
        <pc:sldMkLst>
          <pc:docMk/>
          <pc:sldMk cId="193531001" sldId="264"/>
        </pc:sldMkLst>
      </pc:sldChg>
      <pc:sldChg chg="del">
        <pc:chgData name="Greg Norris" userId="7333b3d1-3755-4fb2-b901-2861743b070c" providerId="ADAL" clId="{87D0023A-67BB-4AE4-A49C-B5FE0B8AA501}" dt="2020-02-19T18:53:18.633" v="3" actId="47"/>
        <pc:sldMkLst>
          <pc:docMk/>
          <pc:sldMk cId="1695852273" sldId="265"/>
        </pc:sldMkLst>
      </pc:sldChg>
      <pc:sldChg chg="del">
        <pc:chgData name="Greg Norris" userId="7333b3d1-3755-4fb2-b901-2861743b070c" providerId="ADAL" clId="{87D0023A-67BB-4AE4-A49C-B5FE0B8AA501}" dt="2020-02-19T18:53:19.877" v="4" actId="47"/>
        <pc:sldMkLst>
          <pc:docMk/>
          <pc:sldMk cId="3057085623" sldId="266"/>
        </pc:sldMkLst>
      </pc:sldChg>
      <pc:sldChg chg="del">
        <pc:chgData name="Greg Norris" userId="7333b3d1-3755-4fb2-b901-2861743b070c" providerId="ADAL" clId="{87D0023A-67BB-4AE4-A49C-B5FE0B8AA501}" dt="2020-02-19T18:53:28.484" v="8" actId="47"/>
        <pc:sldMkLst>
          <pc:docMk/>
          <pc:sldMk cId="493329270" sldId="268"/>
        </pc:sldMkLst>
      </pc:sldChg>
      <pc:sldChg chg="del">
        <pc:chgData name="Greg Norris" userId="7333b3d1-3755-4fb2-b901-2861743b070c" providerId="ADAL" clId="{87D0023A-67BB-4AE4-A49C-B5FE0B8AA501}" dt="2020-02-19T18:53:29.689" v="9" actId="47"/>
        <pc:sldMkLst>
          <pc:docMk/>
          <pc:sldMk cId="136016941" sldId="269"/>
        </pc:sldMkLst>
      </pc:sldChg>
      <pc:sldChg chg="del">
        <pc:chgData name="Greg Norris" userId="7333b3d1-3755-4fb2-b901-2861743b070c" providerId="ADAL" clId="{87D0023A-67BB-4AE4-A49C-B5FE0B8AA501}" dt="2020-02-19T18:53:50.476" v="22" actId="47"/>
        <pc:sldMkLst>
          <pc:docMk/>
          <pc:sldMk cId="3096832197" sldId="271"/>
        </pc:sldMkLst>
      </pc:sldChg>
      <pc:sldChg chg="del">
        <pc:chgData name="Greg Norris" userId="7333b3d1-3755-4fb2-b901-2861743b070c" providerId="ADAL" clId="{87D0023A-67BB-4AE4-A49C-B5FE0B8AA501}" dt="2020-02-19T18:53:32.999" v="11" actId="47"/>
        <pc:sldMkLst>
          <pc:docMk/>
          <pc:sldMk cId="4201345705" sldId="272"/>
        </pc:sldMkLst>
      </pc:sldChg>
      <pc:sldChg chg="del">
        <pc:chgData name="Greg Norris" userId="7333b3d1-3755-4fb2-b901-2861743b070c" providerId="ADAL" clId="{87D0023A-67BB-4AE4-A49C-B5FE0B8AA501}" dt="2020-02-19T18:53:35.962" v="12" actId="47"/>
        <pc:sldMkLst>
          <pc:docMk/>
          <pc:sldMk cId="2833864141" sldId="273"/>
        </pc:sldMkLst>
      </pc:sldChg>
      <pc:sldChg chg="del">
        <pc:chgData name="Greg Norris" userId="7333b3d1-3755-4fb2-b901-2861743b070c" providerId="ADAL" clId="{87D0023A-67BB-4AE4-A49C-B5FE0B8AA501}" dt="2020-02-19T18:53:37.513" v="13" actId="47"/>
        <pc:sldMkLst>
          <pc:docMk/>
          <pc:sldMk cId="1853499202" sldId="274"/>
        </pc:sldMkLst>
      </pc:sldChg>
      <pc:sldChg chg="del">
        <pc:chgData name="Greg Norris" userId="7333b3d1-3755-4fb2-b901-2861743b070c" providerId="ADAL" clId="{87D0023A-67BB-4AE4-A49C-B5FE0B8AA501}" dt="2020-02-19T18:53:38.666" v="14" actId="47"/>
        <pc:sldMkLst>
          <pc:docMk/>
          <pc:sldMk cId="3134201360" sldId="275"/>
        </pc:sldMkLst>
      </pc:sldChg>
      <pc:sldChg chg="del">
        <pc:chgData name="Greg Norris" userId="7333b3d1-3755-4fb2-b901-2861743b070c" providerId="ADAL" clId="{87D0023A-67BB-4AE4-A49C-B5FE0B8AA501}" dt="2020-02-19T18:53:27.137" v="7" actId="47"/>
        <pc:sldMkLst>
          <pc:docMk/>
          <pc:sldMk cId="2093944333" sldId="284"/>
        </pc:sldMkLst>
      </pc:sldChg>
      <pc:sldChg chg="del">
        <pc:chgData name="Greg Norris" userId="7333b3d1-3755-4fb2-b901-2861743b070c" providerId="ADAL" clId="{87D0023A-67BB-4AE4-A49C-B5FE0B8AA501}" dt="2020-02-19T18:53:23.305" v="6" actId="47"/>
        <pc:sldMkLst>
          <pc:docMk/>
          <pc:sldMk cId="2884867605" sldId="285"/>
        </pc:sldMkLst>
      </pc:sldChg>
      <pc:sldChg chg="del">
        <pc:chgData name="Greg Norris" userId="7333b3d1-3755-4fb2-b901-2861743b070c" providerId="ADAL" clId="{87D0023A-67BB-4AE4-A49C-B5FE0B8AA501}" dt="2020-02-19T18:53:46.399" v="20" actId="47"/>
        <pc:sldMkLst>
          <pc:docMk/>
          <pc:sldMk cId="3502628430" sldId="286"/>
        </pc:sldMkLst>
      </pc:sldChg>
      <pc:sldChg chg="del">
        <pc:chgData name="Greg Norris" userId="7333b3d1-3755-4fb2-b901-2861743b070c" providerId="ADAL" clId="{87D0023A-67BB-4AE4-A49C-B5FE0B8AA501}" dt="2020-02-19T18:53:47.929" v="21" actId="47"/>
        <pc:sldMkLst>
          <pc:docMk/>
          <pc:sldMk cId="2204749024" sldId="287"/>
        </pc:sldMkLst>
      </pc:sldChg>
      <pc:sldChg chg="del">
        <pc:chgData name="Greg Norris" userId="7333b3d1-3755-4fb2-b901-2861743b070c" providerId="ADAL" clId="{87D0023A-67BB-4AE4-A49C-B5FE0B8AA501}" dt="2020-02-19T18:53:45.017" v="19" actId="47"/>
        <pc:sldMkLst>
          <pc:docMk/>
          <pc:sldMk cId="2202931860" sldId="288"/>
        </pc:sldMkLst>
      </pc:sldChg>
      <pc:sldChg chg="del">
        <pc:chgData name="Greg Norris" userId="7333b3d1-3755-4fb2-b901-2861743b070c" providerId="ADAL" clId="{87D0023A-67BB-4AE4-A49C-B5FE0B8AA501}" dt="2020-02-19T18:53:58.734" v="25" actId="47"/>
        <pc:sldMkLst>
          <pc:docMk/>
          <pc:sldMk cId="3891279280" sldId="289"/>
        </pc:sldMkLst>
      </pc:sldChg>
      <pc:sldChg chg="delSp">
        <pc:chgData name="Greg Norris" userId="7333b3d1-3755-4fb2-b901-2861743b070c" providerId="ADAL" clId="{87D0023A-67BB-4AE4-A49C-B5FE0B8AA501}" dt="2020-02-19T18:54:07.335" v="29" actId="478"/>
        <pc:sldMkLst>
          <pc:docMk/>
          <pc:sldMk cId="222003208" sldId="290"/>
        </pc:sldMkLst>
        <pc:picChg chg="del">
          <ac:chgData name="Greg Norris" userId="7333b3d1-3755-4fb2-b901-2861743b070c" providerId="ADAL" clId="{87D0023A-67BB-4AE4-A49C-B5FE0B8AA501}" dt="2020-02-19T18:54:06.618" v="28" actId="478"/>
          <ac:picMkLst>
            <pc:docMk/>
            <pc:sldMk cId="222003208" sldId="290"/>
            <ac:picMk id="3" creationId="{8EF48ECF-7CBD-4A94-B37D-C6E31E47219F}"/>
          </ac:picMkLst>
        </pc:picChg>
        <pc:picChg chg="del">
          <ac:chgData name="Greg Norris" userId="7333b3d1-3755-4fb2-b901-2861743b070c" providerId="ADAL" clId="{87D0023A-67BB-4AE4-A49C-B5FE0B8AA501}" dt="2020-02-19T18:54:07.335" v="29" actId="478"/>
          <ac:picMkLst>
            <pc:docMk/>
            <pc:sldMk cId="222003208" sldId="290"/>
            <ac:picMk id="9" creationId="{8A638789-CD8C-48A0-8347-7F9F3ED3855C}"/>
          </ac:picMkLst>
        </pc:picChg>
      </pc:sldChg>
      <pc:sldChg chg="delSp">
        <pc:chgData name="Greg Norris" userId="7333b3d1-3755-4fb2-b901-2861743b070c" providerId="ADAL" clId="{87D0023A-67BB-4AE4-A49C-B5FE0B8AA501}" dt="2020-02-19T18:54:11.734" v="31" actId="478"/>
        <pc:sldMkLst>
          <pc:docMk/>
          <pc:sldMk cId="493855051" sldId="293"/>
        </pc:sldMkLst>
        <pc:picChg chg="del">
          <ac:chgData name="Greg Norris" userId="7333b3d1-3755-4fb2-b901-2861743b070c" providerId="ADAL" clId="{87D0023A-67BB-4AE4-A49C-B5FE0B8AA501}" dt="2020-02-19T18:54:10.854" v="30" actId="478"/>
          <ac:picMkLst>
            <pc:docMk/>
            <pc:sldMk cId="493855051" sldId="293"/>
            <ac:picMk id="9" creationId="{53036483-F461-4F9E-A4BD-56AB6CFEC1D9}"/>
          </ac:picMkLst>
        </pc:picChg>
        <pc:picChg chg="del">
          <ac:chgData name="Greg Norris" userId="7333b3d1-3755-4fb2-b901-2861743b070c" providerId="ADAL" clId="{87D0023A-67BB-4AE4-A49C-B5FE0B8AA501}" dt="2020-02-19T18:54:11.734" v="31" actId="478"/>
          <ac:picMkLst>
            <pc:docMk/>
            <pc:sldMk cId="493855051" sldId="293"/>
            <ac:picMk id="14" creationId="{31AFA05B-DFC7-4D43-89F1-0BF384ACE831}"/>
          </ac:picMkLst>
        </pc:picChg>
      </pc:sldChg>
      <pc:sldChg chg="delSp">
        <pc:chgData name="Greg Norris" userId="7333b3d1-3755-4fb2-b901-2861743b070c" providerId="ADAL" clId="{87D0023A-67BB-4AE4-A49C-B5FE0B8AA501}" dt="2020-02-19T18:54:16.259" v="33" actId="478"/>
        <pc:sldMkLst>
          <pc:docMk/>
          <pc:sldMk cId="3133022259" sldId="294"/>
        </pc:sldMkLst>
        <pc:picChg chg="del">
          <ac:chgData name="Greg Norris" userId="7333b3d1-3755-4fb2-b901-2861743b070c" providerId="ADAL" clId="{87D0023A-67BB-4AE4-A49C-B5FE0B8AA501}" dt="2020-02-19T18:54:15.276" v="32" actId="478"/>
          <ac:picMkLst>
            <pc:docMk/>
            <pc:sldMk cId="3133022259" sldId="294"/>
            <ac:picMk id="3" creationId="{571992EC-C284-4B6D-881D-BAE6CA2FC39A}"/>
          </ac:picMkLst>
        </pc:picChg>
        <pc:picChg chg="del">
          <ac:chgData name="Greg Norris" userId="7333b3d1-3755-4fb2-b901-2861743b070c" providerId="ADAL" clId="{87D0023A-67BB-4AE4-A49C-B5FE0B8AA501}" dt="2020-02-19T18:54:16.259" v="33" actId="478"/>
          <ac:picMkLst>
            <pc:docMk/>
            <pc:sldMk cId="3133022259" sldId="294"/>
            <ac:picMk id="9" creationId="{6507F1FA-B073-49A0-90B5-FF33C5987401}"/>
          </ac:picMkLst>
        </pc:picChg>
      </pc:sldChg>
      <pc:sldChg chg="del">
        <pc:chgData name="Greg Norris" userId="7333b3d1-3755-4fb2-b901-2861743b070c" providerId="ADAL" clId="{87D0023A-67BB-4AE4-A49C-B5FE0B8AA501}" dt="2020-02-19T18:53:30.965" v="10" actId="47"/>
        <pc:sldMkLst>
          <pc:docMk/>
          <pc:sldMk cId="758540640" sldId="295"/>
        </pc:sldMkLst>
      </pc:sldChg>
      <pc:sldChg chg="del">
        <pc:chgData name="Greg Norris" userId="7333b3d1-3755-4fb2-b901-2861743b070c" providerId="ADAL" clId="{87D0023A-67BB-4AE4-A49C-B5FE0B8AA501}" dt="2020-02-19T18:53:22.086" v="5" actId="47"/>
        <pc:sldMkLst>
          <pc:docMk/>
          <pc:sldMk cId="739981287" sldId="296"/>
        </pc:sldMkLst>
      </pc:sldChg>
      <pc:sldChg chg="del">
        <pc:chgData name="Greg Norris" userId="7333b3d1-3755-4fb2-b901-2861743b070c" providerId="ADAL" clId="{87D0023A-67BB-4AE4-A49C-B5FE0B8AA501}" dt="2020-02-19T18:53:39.946" v="15" actId="47"/>
        <pc:sldMkLst>
          <pc:docMk/>
          <pc:sldMk cId="1213180818" sldId="297"/>
        </pc:sldMkLst>
      </pc:sldChg>
      <pc:sldChg chg="del">
        <pc:chgData name="Greg Norris" userId="7333b3d1-3755-4fb2-b901-2861743b070c" providerId="ADAL" clId="{87D0023A-67BB-4AE4-A49C-B5FE0B8AA501}" dt="2020-02-19T18:53:41.276" v="16" actId="47"/>
        <pc:sldMkLst>
          <pc:docMk/>
          <pc:sldMk cId="2316664913" sldId="298"/>
        </pc:sldMkLst>
      </pc:sldChg>
      <pc:sldChg chg="del">
        <pc:chgData name="Greg Norris" userId="7333b3d1-3755-4fb2-b901-2861743b070c" providerId="ADAL" clId="{87D0023A-67BB-4AE4-A49C-B5FE0B8AA501}" dt="2020-02-19T18:53:42.428" v="17" actId="47"/>
        <pc:sldMkLst>
          <pc:docMk/>
          <pc:sldMk cId="3037969584" sldId="299"/>
        </pc:sldMkLst>
      </pc:sldChg>
      <pc:sldChg chg="del">
        <pc:chgData name="Greg Norris" userId="7333b3d1-3755-4fb2-b901-2861743b070c" providerId="ADAL" clId="{87D0023A-67BB-4AE4-A49C-B5FE0B8AA501}" dt="2020-02-19T18:53:43.717" v="18" actId="47"/>
        <pc:sldMkLst>
          <pc:docMk/>
          <pc:sldMk cId="2420642436" sldId="300"/>
        </pc:sldMkLst>
      </pc:sldChg>
      <pc:sldChg chg="del">
        <pc:chgData name="Greg Norris" userId="7333b3d1-3755-4fb2-b901-2861743b070c" providerId="ADAL" clId="{87D0023A-67BB-4AE4-A49C-B5FE0B8AA501}" dt="2020-02-19T18:53:52.093" v="23" actId="47"/>
        <pc:sldMkLst>
          <pc:docMk/>
          <pc:sldMk cId="3384699121" sldId="301"/>
        </pc:sldMkLst>
      </pc:sldChg>
      <pc:sldChg chg="del">
        <pc:chgData name="Greg Norris" userId="7333b3d1-3755-4fb2-b901-2861743b070c" providerId="ADAL" clId="{87D0023A-67BB-4AE4-A49C-B5FE0B8AA501}" dt="2020-02-19T18:53:53.768" v="24" actId="47"/>
        <pc:sldMkLst>
          <pc:docMk/>
          <pc:sldMk cId="1395075078" sldId="302"/>
        </pc:sldMkLst>
      </pc:sldChg>
      <pc:sldChg chg="del">
        <pc:chgData name="Greg Norris" userId="7333b3d1-3755-4fb2-b901-2861743b070c" providerId="ADAL" clId="{87D0023A-67BB-4AE4-A49C-B5FE0B8AA501}" dt="2020-02-19T18:54:02.438" v="26" actId="47"/>
        <pc:sldMkLst>
          <pc:docMk/>
          <pc:sldMk cId="2424071952" sldId="303"/>
        </pc:sldMkLst>
      </pc:sldChg>
      <pc:sldChg chg="del">
        <pc:chgData name="Greg Norris" userId="7333b3d1-3755-4fb2-b901-2861743b070c" providerId="ADAL" clId="{87D0023A-67BB-4AE4-A49C-B5FE0B8AA501}" dt="2020-02-19T18:54:03.691" v="27" actId="47"/>
        <pc:sldMkLst>
          <pc:docMk/>
          <pc:sldMk cId="419011596" sldId="30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AB5B00-104C-4EC5-BB87-E6B8248C4DCF}" type="datetimeFigureOut">
              <a:rPr lang="en-US"/>
              <a:t>2/24/2020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A03CC4-89E2-4842-92DB-04822CB5D687}" type="slidenum">
              <a:rPr lang="en-US"/>
              <a:t>‹#›</a:t>
            </a:fld>
            <a:endParaRPr lang="en-US"/>
          </a:p>
        </p:txBody>
      </p:sp>
    </p:spTree>
    <p:extLst>
      <p:ext uri="{BB962C8B-B14F-4D97-AF65-F5344CB8AC3E}">
        <p14:creationId xmlns:p14="http://schemas.microsoft.com/office/powerpoint/2010/main" val="250391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we’ll be adding more elements to our 2D adventure</a:t>
            </a:r>
          </a:p>
        </p:txBody>
      </p:sp>
      <p:sp>
        <p:nvSpPr>
          <p:cNvPr id="4" name="Slide Number Placeholder 3"/>
          <p:cNvSpPr>
            <a:spLocks noGrp="1"/>
          </p:cNvSpPr>
          <p:nvPr>
            <p:ph type="sldNum" sz="quarter" idx="5"/>
          </p:nvPr>
        </p:nvSpPr>
        <p:spPr/>
        <p:txBody>
          <a:bodyPr/>
          <a:lstStyle/>
          <a:p>
            <a:fld id="{16A03CC4-89E2-4842-92DB-04822CB5D687}" type="slidenum">
              <a:rPr lang="en-US" smtClean="0"/>
              <a:t>1</a:t>
            </a:fld>
            <a:endParaRPr lang="en-US"/>
          </a:p>
        </p:txBody>
      </p:sp>
    </p:spTree>
    <p:extLst>
      <p:ext uri="{BB962C8B-B14F-4D97-AF65-F5344CB8AC3E}">
        <p14:creationId xmlns:p14="http://schemas.microsoft.com/office/powerpoint/2010/main" val="4586313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Select the “Bush’ tile and draw to add rows to the map. Let’s make them staggered like this so our ‘Hero’ Sprite has a somewhere to go like a maze. Finally let’s make our Bushes act like a ‘Wall’ by using our ‘Wall Creation’ tool on top of the newly created bushes. Once all the Bushes are coloring in click DONE. </a:t>
            </a:r>
          </a:p>
          <a:p>
            <a:endParaRPr lang="en-US" dirty="0"/>
          </a:p>
        </p:txBody>
      </p:sp>
      <p:sp>
        <p:nvSpPr>
          <p:cNvPr id="4" name="Slide Number Placeholder 3"/>
          <p:cNvSpPr>
            <a:spLocks noGrp="1"/>
          </p:cNvSpPr>
          <p:nvPr>
            <p:ph type="sldNum" sz="quarter" idx="5"/>
          </p:nvPr>
        </p:nvSpPr>
        <p:spPr/>
        <p:txBody>
          <a:bodyPr/>
          <a:lstStyle/>
          <a:p>
            <a:fld id="{16A03CC4-89E2-4842-92DB-04822CB5D687}" type="slidenum">
              <a:rPr lang="en-US" smtClean="0"/>
              <a:t>10</a:t>
            </a:fld>
            <a:endParaRPr lang="en-US"/>
          </a:p>
        </p:txBody>
      </p:sp>
    </p:spTree>
    <p:extLst>
      <p:ext uri="{BB962C8B-B14F-4D97-AF65-F5344CB8AC3E}">
        <p14:creationId xmlns:p14="http://schemas.microsoft.com/office/powerpoint/2010/main" val="41153763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may have notice in the simulator we only see part of the Tile Map we created….This is because the rest is off the screen. The “Tile Map’ is larger than the screen itself. This size is the default size when we created our ‘</a:t>
            </a:r>
            <a:r>
              <a:rPr lang="en-US" dirty="0" err="1"/>
              <a:t>TileMap</a:t>
            </a:r>
            <a:r>
              <a:rPr lang="en-US" dirty="0"/>
              <a:t>’. </a:t>
            </a:r>
            <a:r>
              <a:rPr lang="en-US" dirty="0" err="1"/>
              <a:t>Tilemaps</a:t>
            </a:r>
            <a:r>
              <a:rPr lang="en-US" dirty="0"/>
              <a:t> can also be  made much larger if we want to create gigantic worlds. Our current </a:t>
            </a:r>
            <a:r>
              <a:rPr lang="en-US" dirty="0" err="1"/>
              <a:t>TileMap</a:t>
            </a:r>
            <a:r>
              <a:rPr lang="en-US" dirty="0"/>
              <a:t> is approx. around 220x220 pixels.  You may have also tried to move our ‘Hero’ Sprite around, but the character is still confined to the screen. Let’s change that. </a:t>
            </a:r>
          </a:p>
        </p:txBody>
      </p:sp>
      <p:sp>
        <p:nvSpPr>
          <p:cNvPr id="4" name="Slide Number Placeholder 3"/>
          <p:cNvSpPr>
            <a:spLocks noGrp="1"/>
          </p:cNvSpPr>
          <p:nvPr>
            <p:ph type="sldNum" sz="quarter" idx="5"/>
          </p:nvPr>
        </p:nvSpPr>
        <p:spPr/>
        <p:txBody>
          <a:bodyPr/>
          <a:lstStyle/>
          <a:p>
            <a:fld id="{16A03CC4-89E2-4842-92DB-04822CB5D687}" type="slidenum">
              <a:rPr lang="en-US" smtClean="0"/>
              <a:t>11</a:t>
            </a:fld>
            <a:endParaRPr lang="en-US"/>
          </a:p>
        </p:txBody>
      </p:sp>
    </p:spTree>
    <p:extLst>
      <p:ext uri="{BB962C8B-B14F-4D97-AF65-F5344CB8AC3E}">
        <p14:creationId xmlns:p14="http://schemas.microsoft.com/office/powerpoint/2010/main" val="1317697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Under ‘Scene’ grab the ‘</a:t>
            </a:r>
            <a:r>
              <a:rPr lang="en-US" b="1" dirty="0"/>
              <a:t>camera follow sprite </a:t>
            </a:r>
            <a:r>
              <a:rPr lang="en-US" b="1" dirty="0" err="1"/>
              <a:t>mySprite</a:t>
            </a:r>
            <a:r>
              <a:rPr lang="en-US" dirty="0"/>
              <a:t>’ block. Drag this at the bottom of our ‘</a:t>
            </a:r>
            <a:r>
              <a:rPr lang="en-US" b="1" dirty="0"/>
              <a:t>on start</a:t>
            </a:r>
            <a:r>
              <a:rPr lang="en-US" dirty="0"/>
              <a:t>’ block.</a:t>
            </a:r>
          </a:p>
        </p:txBody>
      </p:sp>
      <p:sp>
        <p:nvSpPr>
          <p:cNvPr id="4" name="Slide Number Placeholder 3"/>
          <p:cNvSpPr>
            <a:spLocks noGrp="1"/>
          </p:cNvSpPr>
          <p:nvPr>
            <p:ph type="sldNum" sz="quarter" idx="5"/>
          </p:nvPr>
        </p:nvSpPr>
        <p:spPr/>
        <p:txBody>
          <a:bodyPr/>
          <a:lstStyle/>
          <a:p>
            <a:fld id="{16A03CC4-89E2-4842-92DB-04822CB5D687}" type="slidenum">
              <a:rPr lang="en-US" smtClean="0"/>
              <a:t>12</a:t>
            </a:fld>
            <a:endParaRPr lang="en-US"/>
          </a:p>
        </p:txBody>
      </p:sp>
    </p:spTree>
    <p:extLst>
      <p:ext uri="{BB962C8B-B14F-4D97-AF65-F5344CB8AC3E}">
        <p14:creationId xmlns:p14="http://schemas.microsoft.com/office/powerpoint/2010/main" val="31842589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Change the parameter inside the ‘</a:t>
            </a:r>
            <a:r>
              <a:rPr lang="en-US" b="1" dirty="0"/>
              <a:t>camera follow sprite</a:t>
            </a:r>
            <a:r>
              <a:rPr lang="en-US" dirty="0"/>
              <a:t>’ block that we just created to ‘Hero’. This will tell the camera which Sprite to follow.  Now the game camera will follow our ‘Hero’ Sprite as we navigate around our ‘</a:t>
            </a:r>
            <a:r>
              <a:rPr lang="en-US" dirty="0" err="1"/>
              <a:t>Tilemap</a:t>
            </a:r>
            <a:r>
              <a:rPr lang="en-US" dirty="0"/>
              <a:t>’</a:t>
            </a:r>
          </a:p>
          <a:p>
            <a:endParaRPr lang="en-US" dirty="0"/>
          </a:p>
          <a:p>
            <a:endParaRPr lang="en-US" dirty="0"/>
          </a:p>
        </p:txBody>
      </p:sp>
      <p:sp>
        <p:nvSpPr>
          <p:cNvPr id="4" name="Slide Number Placeholder 3"/>
          <p:cNvSpPr>
            <a:spLocks noGrp="1"/>
          </p:cNvSpPr>
          <p:nvPr>
            <p:ph type="sldNum" sz="quarter" idx="5"/>
          </p:nvPr>
        </p:nvSpPr>
        <p:spPr/>
        <p:txBody>
          <a:bodyPr/>
          <a:lstStyle/>
          <a:p>
            <a:fld id="{16A03CC4-89E2-4842-92DB-04822CB5D687}" type="slidenum">
              <a:rPr lang="en-US" smtClean="0"/>
              <a:t>13</a:t>
            </a:fld>
            <a:endParaRPr lang="en-US"/>
          </a:p>
        </p:txBody>
      </p:sp>
    </p:spTree>
    <p:extLst>
      <p:ext uri="{BB962C8B-B14F-4D97-AF65-F5344CB8AC3E}">
        <p14:creationId xmlns:p14="http://schemas.microsoft.com/office/powerpoint/2010/main" val="33297180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move the Hamburger to the end of our </a:t>
            </a:r>
            <a:r>
              <a:rPr lang="en-US" dirty="0" err="1"/>
              <a:t>TileMap</a:t>
            </a:r>
            <a:r>
              <a:rPr lang="en-US" dirty="0"/>
              <a:t>.  To do this we just need to change the position parameter of the Hamburger. The block is already in our program.  Remember that  the map is larger so the ‘Y’ value will be larger than the screen size. You also won’t be able to use our Sprite placement tool because it only works within the Screen size. So we’ll have to type the value in manually. Change Y to 220.  This puts the Hamburger at the very end of our maze.  Now we have a better game. Try it in the simulator first. </a:t>
            </a:r>
          </a:p>
          <a:p>
            <a:endParaRPr lang="en-US" dirty="0"/>
          </a:p>
        </p:txBody>
      </p:sp>
      <p:sp>
        <p:nvSpPr>
          <p:cNvPr id="4" name="Slide Number Placeholder 3"/>
          <p:cNvSpPr>
            <a:spLocks noGrp="1"/>
          </p:cNvSpPr>
          <p:nvPr>
            <p:ph type="sldNum" sz="quarter" idx="5"/>
          </p:nvPr>
        </p:nvSpPr>
        <p:spPr/>
        <p:txBody>
          <a:bodyPr/>
          <a:lstStyle/>
          <a:p>
            <a:fld id="{16A03CC4-89E2-4842-92DB-04822CB5D687}" type="slidenum">
              <a:rPr lang="en-US" smtClean="0"/>
              <a:t>14</a:t>
            </a:fld>
            <a:endParaRPr lang="en-US"/>
          </a:p>
        </p:txBody>
      </p:sp>
    </p:spTree>
    <p:extLst>
      <p:ext uri="{BB962C8B-B14F-4D97-AF65-F5344CB8AC3E}">
        <p14:creationId xmlns:p14="http://schemas.microsoft.com/office/powerpoint/2010/main" val="7695247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load what we have so far on the </a:t>
            </a:r>
            <a:r>
              <a:rPr lang="en-US" dirty="0" err="1"/>
              <a:t>BrainPad</a:t>
            </a:r>
            <a:r>
              <a:rPr lang="en-US" dirty="0"/>
              <a:t>. </a:t>
            </a:r>
          </a:p>
        </p:txBody>
      </p:sp>
      <p:sp>
        <p:nvSpPr>
          <p:cNvPr id="4" name="Slide Number Placeholder 3"/>
          <p:cNvSpPr>
            <a:spLocks noGrp="1"/>
          </p:cNvSpPr>
          <p:nvPr>
            <p:ph type="sldNum" sz="quarter" idx="5"/>
          </p:nvPr>
        </p:nvSpPr>
        <p:spPr/>
        <p:txBody>
          <a:bodyPr/>
          <a:lstStyle/>
          <a:p>
            <a:fld id="{16A03CC4-89E2-4842-92DB-04822CB5D687}" type="slidenum">
              <a:rPr lang="en-US" smtClean="0"/>
              <a:t>15</a:t>
            </a:fld>
            <a:endParaRPr lang="en-US"/>
          </a:p>
        </p:txBody>
      </p:sp>
    </p:spTree>
    <p:extLst>
      <p:ext uri="{BB962C8B-B14F-4D97-AF65-F5344CB8AC3E}">
        <p14:creationId xmlns:p14="http://schemas.microsoft.com/office/powerpoint/2010/main" val="22686191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br>
            <a:endParaRPr lang="en-US" dirty="0"/>
          </a:p>
        </p:txBody>
      </p:sp>
      <p:sp>
        <p:nvSpPr>
          <p:cNvPr id="4" name="Slide Number Placeholder 3"/>
          <p:cNvSpPr>
            <a:spLocks noGrp="1"/>
          </p:cNvSpPr>
          <p:nvPr>
            <p:ph type="sldNum" sz="quarter" idx="5"/>
          </p:nvPr>
        </p:nvSpPr>
        <p:spPr/>
        <p:txBody>
          <a:bodyPr/>
          <a:lstStyle/>
          <a:p>
            <a:fld id="{16A03CC4-89E2-4842-92DB-04822CB5D687}" type="slidenum">
              <a:rPr lang="en-US" smtClean="0"/>
              <a:t>16</a:t>
            </a:fld>
            <a:endParaRPr lang="en-US"/>
          </a:p>
        </p:txBody>
      </p:sp>
    </p:spTree>
    <p:extLst>
      <p:ext uri="{BB962C8B-B14F-4D97-AF65-F5344CB8AC3E}">
        <p14:creationId xmlns:p14="http://schemas.microsoft.com/office/powerpoint/2010/main" val="1317697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A03CC4-89E2-4842-92DB-04822CB5D687}" type="slidenum">
              <a:rPr lang="en-US" smtClean="0"/>
              <a:t>17</a:t>
            </a:fld>
            <a:endParaRPr lang="en-US"/>
          </a:p>
        </p:txBody>
      </p:sp>
    </p:spTree>
    <p:extLst>
      <p:ext uri="{BB962C8B-B14F-4D97-AF65-F5344CB8AC3E}">
        <p14:creationId xmlns:p14="http://schemas.microsoft.com/office/powerpoint/2010/main" val="34353396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A03CC4-89E2-4842-92DB-04822CB5D687}" type="slidenum">
              <a:rPr lang="en-US" smtClean="0"/>
              <a:t>18</a:t>
            </a:fld>
            <a:endParaRPr lang="en-US"/>
          </a:p>
        </p:txBody>
      </p:sp>
    </p:spTree>
    <p:extLst>
      <p:ext uri="{BB962C8B-B14F-4D97-AF65-F5344CB8AC3E}">
        <p14:creationId xmlns:p14="http://schemas.microsoft.com/office/powerpoint/2010/main" val="32852487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episode we will be creating a map for our Sprite to move around in we call this a ‘Tile Map’</a:t>
            </a:r>
          </a:p>
        </p:txBody>
      </p:sp>
      <p:sp>
        <p:nvSpPr>
          <p:cNvPr id="4" name="Slide Number Placeholder 3"/>
          <p:cNvSpPr>
            <a:spLocks noGrp="1"/>
          </p:cNvSpPr>
          <p:nvPr>
            <p:ph type="sldNum" sz="quarter" idx="5"/>
          </p:nvPr>
        </p:nvSpPr>
        <p:spPr/>
        <p:txBody>
          <a:bodyPr/>
          <a:lstStyle/>
          <a:p>
            <a:fld id="{16A03CC4-89E2-4842-92DB-04822CB5D687}" type="slidenum">
              <a:rPr lang="en-US" smtClean="0"/>
              <a:t>2</a:t>
            </a:fld>
            <a:endParaRPr lang="en-US"/>
          </a:p>
        </p:txBody>
      </p:sp>
    </p:spTree>
    <p:extLst>
      <p:ext uri="{BB962C8B-B14F-4D97-AF65-F5344CB8AC3E}">
        <p14:creationId xmlns:p14="http://schemas.microsoft.com/office/powerpoint/2010/main" val="22686191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Tilemaps</a:t>
            </a:r>
            <a:r>
              <a:rPr lang="en-US" dirty="0"/>
              <a:t> is a very popular technique in 2D game development that uses tiles to build elaborate worlds and levels using regular shaped block images called tiles. Let’s design our world map using tiles. </a:t>
            </a:r>
          </a:p>
        </p:txBody>
      </p:sp>
      <p:sp>
        <p:nvSpPr>
          <p:cNvPr id="4" name="Slide Number Placeholder 3"/>
          <p:cNvSpPr>
            <a:spLocks noGrp="1"/>
          </p:cNvSpPr>
          <p:nvPr>
            <p:ph type="sldNum" sz="quarter" idx="5"/>
          </p:nvPr>
        </p:nvSpPr>
        <p:spPr/>
        <p:txBody>
          <a:bodyPr/>
          <a:lstStyle/>
          <a:p>
            <a:fld id="{16A03CC4-89E2-4842-92DB-04822CB5D687}" type="slidenum">
              <a:rPr lang="en-US" smtClean="0"/>
              <a:t>3</a:t>
            </a:fld>
            <a:endParaRPr lang="en-US"/>
          </a:p>
        </p:txBody>
      </p:sp>
    </p:spTree>
    <p:extLst>
      <p:ext uri="{BB962C8B-B14F-4D97-AF65-F5344CB8AC3E}">
        <p14:creationId xmlns:p14="http://schemas.microsoft.com/office/powerpoint/2010/main" val="15547658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need to add the ‘</a:t>
            </a:r>
            <a:r>
              <a:rPr lang="en-US" b="1" dirty="0"/>
              <a:t>set </a:t>
            </a:r>
            <a:r>
              <a:rPr lang="en-US" b="1" dirty="0" err="1"/>
              <a:t>tilemap</a:t>
            </a:r>
            <a:r>
              <a:rPr lang="en-US" b="1" dirty="0"/>
              <a:t> to</a:t>
            </a:r>
            <a:r>
              <a:rPr lang="en-US" dirty="0"/>
              <a:t>’ block to our project. You’ll find the block under ‘Scene’ in the menu. Drag it into the ‘</a:t>
            </a:r>
            <a:r>
              <a:rPr lang="en-US" b="1" dirty="0"/>
              <a:t>on start</a:t>
            </a:r>
            <a:r>
              <a:rPr lang="en-US" dirty="0"/>
              <a:t>’ block in our project.  We can put it anywhere but let’s put ours at the top of the ‘</a:t>
            </a:r>
            <a:r>
              <a:rPr lang="en-US" b="1" dirty="0"/>
              <a:t>on start</a:t>
            </a:r>
            <a:r>
              <a:rPr lang="en-US" dirty="0"/>
              <a:t>’ block.  Once the block has been added to the project click on the grey box inside the block. This will open the ‘Tile Map’ editor. </a:t>
            </a:r>
          </a:p>
        </p:txBody>
      </p:sp>
      <p:sp>
        <p:nvSpPr>
          <p:cNvPr id="4" name="Slide Number Placeholder 3"/>
          <p:cNvSpPr>
            <a:spLocks noGrp="1"/>
          </p:cNvSpPr>
          <p:nvPr>
            <p:ph type="sldNum" sz="quarter" idx="5"/>
          </p:nvPr>
        </p:nvSpPr>
        <p:spPr/>
        <p:txBody>
          <a:bodyPr/>
          <a:lstStyle/>
          <a:p>
            <a:fld id="{16A03CC4-89E2-4842-92DB-04822CB5D687}" type="slidenum">
              <a:rPr lang="en-US" smtClean="0"/>
              <a:t>4</a:t>
            </a:fld>
            <a:endParaRPr lang="en-US"/>
          </a:p>
        </p:txBody>
      </p:sp>
    </p:spTree>
    <p:extLst>
      <p:ext uri="{BB962C8B-B14F-4D97-AF65-F5344CB8AC3E}">
        <p14:creationId xmlns:p14="http://schemas.microsoft.com/office/powerpoint/2010/main" val="6687585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Inside the Tile Map Editor is where we create our world map for our game. The Tile Map Editor is made up a few components to make our job easier. First, we have the design tools, like a pencil to draw, or an eraser to remove tiles. The Map Canvas is where we place the tiles into our MAP. Another important section is the ‘Tile Gallery’ here we will find pre-made tiles we can use inside the games we create. The Tile Editor will also allow you to create your own custom tiles if the game you’re making requires it. Let’s draw our map. </a:t>
            </a:r>
            <a:br>
              <a:rPr lang="en-US" dirty="0"/>
            </a:br>
            <a:br>
              <a:rPr lang="en-US" dirty="0"/>
            </a:br>
            <a:endParaRPr lang="en-US" dirty="0"/>
          </a:p>
        </p:txBody>
      </p:sp>
      <p:sp>
        <p:nvSpPr>
          <p:cNvPr id="4" name="Slide Number Placeholder 3"/>
          <p:cNvSpPr>
            <a:spLocks noGrp="1"/>
          </p:cNvSpPr>
          <p:nvPr>
            <p:ph type="sldNum" sz="quarter" idx="5"/>
          </p:nvPr>
        </p:nvSpPr>
        <p:spPr/>
        <p:txBody>
          <a:bodyPr/>
          <a:lstStyle/>
          <a:p>
            <a:fld id="{16A03CC4-89E2-4842-92DB-04822CB5D687}" type="slidenum">
              <a:rPr lang="en-US" smtClean="0"/>
              <a:t>5</a:t>
            </a:fld>
            <a:endParaRPr lang="en-US"/>
          </a:p>
        </p:txBody>
      </p:sp>
    </p:spTree>
    <p:extLst>
      <p:ext uri="{BB962C8B-B14F-4D97-AF65-F5344CB8AC3E}">
        <p14:creationId xmlns:p14="http://schemas.microsoft.com/office/powerpoint/2010/main" val="41828472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Grab one of the ‘Green Grass’ tiles from the ‘Tile Gallery’ and let’s draw all the way around the edge of the ‘Map Canvas’. Next let’s fill the rest of the screen with sand colored ground. We do this by first clicking on the bucket tool and then selecting the ‘Sand/Ground” tile. Next click in the unfilled area and the ‘Sand’ tile will fill up the rest of the screen. </a:t>
            </a:r>
          </a:p>
          <a:p>
            <a:endParaRPr lang="en-US" dirty="0"/>
          </a:p>
        </p:txBody>
      </p:sp>
      <p:sp>
        <p:nvSpPr>
          <p:cNvPr id="4" name="Slide Number Placeholder 3"/>
          <p:cNvSpPr>
            <a:spLocks noGrp="1"/>
          </p:cNvSpPr>
          <p:nvPr>
            <p:ph type="sldNum" sz="quarter" idx="5"/>
          </p:nvPr>
        </p:nvSpPr>
        <p:spPr/>
        <p:txBody>
          <a:bodyPr/>
          <a:lstStyle/>
          <a:p>
            <a:fld id="{16A03CC4-89E2-4842-92DB-04822CB5D687}" type="slidenum">
              <a:rPr lang="en-US" smtClean="0"/>
              <a:t>6</a:t>
            </a:fld>
            <a:endParaRPr lang="en-US"/>
          </a:p>
        </p:txBody>
      </p:sp>
    </p:spTree>
    <p:extLst>
      <p:ext uri="{BB962C8B-B14F-4D97-AF65-F5344CB8AC3E}">
        <p14:creationId xmlns:p14="http://schemas.microsoft.com/office/powerpoint/2010/main" val="12631182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create a wall around the whole map in the green grassy tile we made. Any tile can be made into a wall to do this we select the “Wall Creation” tool.  Also click on ‘Show walls’ in the top right corner to see where the walls are in the map.  If you need to remove a wall section you created just select the eraser tool with the “Wall Creation” Icon selected and click on the area to erase. </a:t>
            </a:r>
          </a:p>
        </p:txBody>
      </p:sp>
      <p:sp>
        <p:nvSpPr>
          <p:cNvPr id="4" name="Slide Number Placeholder 3"/>
          <p:cNvSpPr>
            <a:spLocks noGrp="1"/>
          </p:cNvSpPr>
          <p:nvPr>
            <p:ph type="sldNum" sz="quarter" idx="5"/>
          </p:nvPr>
        </p:nvSpPr>
        <p:spPr/>
        <p:txBody>
          <a:bodyPr/>
          <a:lstStyle/>
          <a:p>
            <a:fld id="{16A03CC4-89E2-4842-92DB-04822CB5D687}" type="slidenum">
              <a:rPr lang="en-US" smtClean="0"/>
              <a:t>7</a:t>
            </a:fld>
            <a:endParaRPr lang="en-US"/>
          </a:p>
        </p:txBody>
      </p:sp>
    </p:spTree>
    <p:extLst>
      <p:ext uri="{BB962C8B-B14F-4D97-AF65-F5344CB8AC3E}">
        <p14:creationId xmlns:p14="http://schemas.microsoft.com/office/powerpoint/2010/main" val="31809669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we select the ‘Wall Creation’ tool from the toolbox, use it to draw over the green grass area by clicking on the mouse button to draw. You’ll notice that we can see where our “Wall” is based on the change in color on the screen. Remember any tile can be turned into a ‘Wall’ </a:t>
            </a:r>
          </a:p>
          <a:p>
            <a:endParaRPr lang="en-US" dirty="0"/>
          </a:p>
        </p:txBody>
      </p:sp>
      <p:sp>
        <p:nvSpPr>
          <p:cNvPr id="4" name="Slide Number Placeholder 3"/>
          <p:cNvSpPr>
            <a:spLocks noGrp="1"/>
          </p:cNvSpPr>
          <p:nvPr>
            <p:ph type="sldNum" sz="quarter" idx="5"/>
          </p:nvPr>
        </p:nvSpPr>
        <p:spPr/>
        <p:txBody>
          <a:bodyPr/>
          <a:lstStyle/>
          <a:p>
            <a:fld id="{16A03CC4-89E2-4842-92DB-04822CB5D687}" type="slidenum">
              <a:rPr lang="en-US" smtClean="0"/>
              <a:t>8</a:t>
            </a:fld>
            <a:endParaRPr lang="en-US"/>
          </a:p>
        </p:txBody>
      </p:sp>
    </p:spTree>
    <p:extLst>
      <p:ext uri="{BB962C8B-B14F-4D97-AF65-F5344CB8AC3E}">
        <p14:creationId xmlns:p14="http://schemas.microsoft.com/office/powerpoint/2010/main" val="12955688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add some Bushes to navigate around in our Tile Map. Select the bush tile from the ‘Tile Gallery’ and let’s add it to our map. </a:t>
            </a:r>
          </a:p>
        </p:txBody>
      </p:sp>
      <p:sp>
        <p:nvSpPr>
          <p:cNvPr id="4" name="Slide Number Placeholder 3"/>
          <p:cNvSpPr>
            <a:spLocks noGrp="1"/>
          </p:cNvSpPr>
          <p:nvPr>
            <p:ph type="sldNum" sz="quarter" idx="5"/>
          </p:nvPr>
        </p:nvSpPr>
        <p:spPr/>
        <p:txBody>
          <a:bodyPr/>
          <a:lstStyle/>
          <a:p>
            <a:fld id="{16A03CC4-89E2-4842-92DB-04822CB5D687}" type="slidenum">
              <a:rPr lang="en-US" smtClean="0"/>
              <a:t>9</a:t>
            </a:fld>
            <a:endParaRPr lang="en-US"/>
          </a:p>
        </p:txBody>
      </p:sp>
    </p:spTree>
    <p:extLst>
      <p:ext uri="{BB962C8B-B14F-4D97-AF65-F5344CB8AC3E}">
        <p14:creationId xmlns:p14="http://schemas.microsoft.com/office/powerpoint/2010/main" val="14953081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74423" y="802298"/>
            <a:ext cx="8637073" cy="2920713"/>
          </a:xfrm>
        </p:spPr>
        <p:txBody>
          <a:bodyPr bIns="0" anchor="b">
            <a:normAutofit/>
          </a:bodyPr>
          <a:lstStyle>
            <a:lvl1pPr algn="ctr">
              <a:defRPr sz="6600"/>
            </a:lvl1pPr>
          </a:lstStyle>
          <a:p>
            <a:r>
              <a:rPr lang="en-US"/>
              <a:t>Click to edit Master title style</a:t>
            </a:r>
            <a:endParaRPr lang="en-US" dirty="0"/>
          </a:p>
        </p:txBody>
      </p:sp>
      <p:sp>
        <p:nvSpPr>
          <p:cNvPr id="3" name="Subtitle 2"/>
          <p:cNvSpPr>
            <a:spLocks noGrp="1"/>
          </p:cNvSpPr>
          <p:nvPr>
            <p:ph type="subTitle" idx="1"/>
          </p:nvPr>
        </p:nvSpPr>
        <p:spPr>
          <a:xfrm>
            <a:off x="1774424" y="3724074"/>
            <a:ext cx="8637072" cy="977621"/>
          </a:xfrm>
        </p:spPr>
        <p:txBody>
          <a:bodyPr tIns="91440" bIns="91440">
            <a:normAutofit/>
          </a:bodyPr>
          <a:lstStyle>
            <a:lvl1pPr marL="0" indent="0" algn="ctr">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2/24/2020</a:t>
            </a:fld>
            <a:endParaRPr lang="en-US"/>
          </a:p>
        </p:txBody>
      </p:sp>
      <p:sp>
        <p:nvSpPr>
          <p:cNvPr id="5" name="Footer Placeholder 4"/>
          <p:cNvSpPr>
            <a:spLocks noGrp="1"/>
          </p:cNvSpPr>
          <p:nvPr>
            <p:ph type="ftr" sz="quarter" idx="11"/>
          </p:nvPr>
        </p:nvSpPr>
        <p:spPr>
          <a:xfrm>
            <a:off x="1451579" y="329307"/>
            <a:ext cx="5626774" cy="309201"/>
          </a:xfrm>
        </p:spPr>
        <p:txBody>
          <a:bodyPr/>
          <a:lstStyle/>
          <a:p>
            <a:endParaRPr lang="en-US"/>
          </a:p>
        </p:txBody>
      </p:sp>
      <p:sp>
        <p:nvSpPr>
          <p:cNvPr id="6" name="Slide Number Placeholder 5"/>
          <p:cNvSpPr>
            <a:spLocks noGrp="1"/>
          </p:cNvSpPr>
          <p:nvPr>
            <p:ph type="sldNum" sz="quarter" idx="12"/>
          </p:nvPr>
        </p:nvSpPr>
        <p:spPr>
          <a:xfrm>
            <a:off x="476834" y="798973"/>
            <a:ext cx="811019" cy="503578"/>
          </a:xfrm>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9575912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2/24/2020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460208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7052"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518654"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2/24/2020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950066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2/24/2020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9690429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74423" y="1756130"/>
            <a:ext cx="8643154" cy="1969007"/>
          </a:xfrm>
        </p:spPr>
        <p:txBody>
          <a:bodyPr anchor="b">
            <a:normAutofit/>
          </a:bodyPr>
          <a:lstStyle>
            <a:lvl1pPr algn="ctr">
              <a:defRPr sz="3600"/>
            </a:lvl1pPr>
          </a:lstStyle>
          <a:p>
            <a:r>
              <a:rPr lang="en-US"/>
              <a:t>Click to edit Master title style</a:t>
            </a:r>
            <a:endParaRPr lang="en-US" dirty="0"/>
          </a:p>
        </p:txBody>
      </p:sp>
      <p:sp>
        <p:nvSpPr>
          <p:cNvPr id="3" name="Text Placeholder 2"/>
          <p:cNvSpPr>
            <a:spLocks noGrp="1"/>
          </p:cNvSpPr>
          <p:nvPr>
            <p:ph type="body" idx="1"/>
          </p:nvPr>
        </p:nvSpPr>
        <p:spPr>
          <a:xfrm>
            <a:off x="1774423" y="3725137"/>
            <a:ext cx="8643154" cy="1093987"/>
          </a:xfrm>
        </p:spPr>
        <p:txBody>
          <a:bodyPr tIns="91440">
            <a:normAutofit/>
          </a:bodyPr>
          <a:lstStyle>
            <a:lvl1pPr marL="0" indent="0" algn="ctr">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2/24/2020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6819618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293577"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488654"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54140" y="2017343"/>
            <a:ext cx="4488654"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2/24/2020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9916679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295603"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488794"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488794"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56025" y="2023003"/>
            <a:ext cx="4488794"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56025" y="2821491"/>
            <a:ext cx="4488794"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2/24/2020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8287003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2/24/2020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5971634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2/24/2020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4504360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2961967" cy="2406518"/>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473032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2961967"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2/24/2020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5079012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7477387" y="482170"/>
            <a:ext cx="4074533" cy="5149101"/>
            <a:chOff x="7477387" y="482170"/>
            <a:chExt cx="4074533" cy="5149101"/>
          </a:xfrm>
        </p:grpSpPr>
        <p:sp>
          <p:nvSpPr>
            <p:cNvPr id="18" name="Rectangle 17"/>
            <p:cNvSpPr/>
            <p:nvPr/>
          </p:nvSpPr>
          <p:spPr>
            <a:xfrm>
              <a:off x="7477387" y="482170"/>
              <a:ext cx="4074533" cy="5149101"/>
            </a:xfrm>
            <a:prstGeom prst="rect">
              <a:avLst/>
            </a:prstGeom>
            <a:blipFill dpi="0" rotWithShape="1">
              <a:blip r:embed="rId2">
                <a:alphaModFix amt="30000"/>
              </a:blip>
              <a:srcRect/>
              <a:tile tx="0" ty="0" sx="100000" sy="100000" flip="none" algn="ctr"/>
            </a:blip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extrusionH="76200" contourW="12700" prstMaterial="matte">
              <a:bevelT w="152400" h="50800" prst="softRound"/>
              <a:extrusionClr>
                <a:schemeClr val="tx2"/>
              </a:extrusionClr>
              <a:contourClr>
                <a:schemeClr val="bg2"/>
              </a:contourClr>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90446" y="812506"/>
              <a:ext cx="3450289" cy="4466452"/>
            </a:xfrm>
            <a:prstGeom prst="rect">
              <a:avLst/>
            </a:prstGeom>
            <a:gradFill>
              <a:gsLst>
                <a:gs pos="0">
                  <a:srgbClr val="DADADA"/>
                </a:gs>
                <a:gs pos="100000">
                  <a:srgbClr val="FFFFFE"/>
                </a:gs>
              </a:gsLst>
              <a:lin ang="16200000" scaled="0"/>
            </a:gradFill>
            <a:ln w="38100" cmpd="sng">
              <a:solidFill>
                <a:schemeClr val="tx2">
                  <a:lumMod val="25000"/>
                </a:schemeClr>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2"/>
            <a:ext cx="5532328" cy="1922299"/>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50000"/>
              <a:lumOff val="50000"/>
              <a:alpha val="80000"/>
            </a:schemeClr>
          </a:solidFill>
          <a:ln w="9525" cap="sq">
            <a:noFill/>
            <a:miter lim="800000"/>
          </a:ln>
          <a:effectLst/>
        </p:spPr>
        <p:txBody>
          <a:bodyPr vert="horz" lIns="91440" tIns="45720" rIns="91440" bIns="45720" rtlCol="0" anchor="t">
            <a:normAutofit/>
          </a:bodyPr>
          <a:lstStyle>
            <a:lvl1pPr>
              <a:defRPr lang="en-US" sz="3200" dirty="0"/>
            </a:lvl1pPr>
          </a:lstStyle>
          <a:p>
            <a:pPr lvl="0" algn="ctr"/>
            <a:r>
              <a:rPr lang="en-US"/>
              <a:t>Click icon to add picture</a:t>
            </a:r>
            <a:endParaRPr lang="en-US" dirty="0"/>
          </a:p>
        </p:txBody>
      </p:sp>
      <p:sp>
        <p:nvSpPr>
          <p:cNvPr id="4" name="Text Placeholder 3"/>
          <p:cNvSpPr>
            <a:spLocks noGrp="1"/>
          </p:cNvSpPr>
          <p:nvPr>
            <p:ph type="body" sz="half" idx="2"/>
          </p:nvPr>
        </p:nvSpPr>
        <p:spPr>
          <a:xfrm>
            <a:off x="1450329" y="3059600"/>
            <a:ext cx="5524404" cy="2090134"/>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smtClean="0"/>
              <a:t>2/24/2020</a:t>
            </a:fld>
            <a:endParaRPr lang="en-US"/>
          </a:p>
        </p:txBody>
      </p:sp>
      <p:sp>
        <p:nvSpPr>
          <p:cNvPr id="6" name="Footer Placeholder 5"/>
          <p:cNvSpPr>
            <a:spLocks noGrp="1"/>
          </p:cNvSpPr>
          <p:nvPr>
            <p:ph type="ftr" sz="quarter" idx="11"/>
          </p:nvPr>
        </p:nvSpPr>
        <p:spPr>
          <a:xfrm>
            <a:off x="1447382" y="318640"/>
            <a:ext cx="5541004" cy="320931"/>
          </a:xfrm>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7996365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51579" y="804519"/>
            <a:ext cx="9291215" cy="104923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29121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42079"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smtClean="0"/>
              <a:pPr/>
              <a:t>2/24/2020</a:t>
            </a:fld>
            <a:endParaRPr lang="en-US"/>
          </a:p>
        </p:txBody>
      </p:sp>
      <p:sp>
        <p:nvSpPr>
          <p:cNvPr id="5" name="Footer Placeholder 4"/>
          <p:cNvSpPr>
            <a:spLocks noGrp="1"/>
          </p:cNvSpPr>
          <p:nvPr>
            <p:ph type="ftr" sz="quarter" idx="3"/>
          </p:nvPr>
        </p:nvSpPr>
        <p:spPr>
          <a:xfrm>
            <a:off x="1451579" y="329307"/>
            <a:ext cx="5626774"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smtClean="0"/>
              <a:pPr/>
              <a:t>‹#›</a:t>
            </a:fld>
            <a:endParaRPr lang="en-US"/>
          </a:p>
        </p:txBody>
      </p:sp>
      <p:sp>
        <p:nvSpPr>
          <p:cNvPr id="9" name="Rectangle 8"/>
          <p:cNvSpPr/>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0" name="Picture 9"/>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12" name="Straight Connector 11"/>
          <p:cNvCxnSpPr/>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5433908"/>
      </p:ext>
    </p:extLst>
  </p:cSld>
  <p:clrMap bg1="dk1" tx1="lt1" bg2="dk2"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defTabSz="914400" rtl="0" eaLnBrk="1" latinLnBrk="0" hangingPunct="1">
        <a:lnSpc>
          <a:spcPct val="90000"/>
        </a:lnSpc>
        <a:spcBef>
          <a:spcPct val="0"/>
        </a:spcBef>
        <a:buNone/>
        <a:defRPr sz="3200" b="0" i="0" kern="1200" cap="all">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4.mp4"/><Relationship Id="rId1" Type="http://schemas.openxmlformats.org/officeDocument/2006/relationships/video" Target="NULL" TargetMode="External"/><Relationship Id="rId6" Type="http://schemas.openxmlformats.org/officeDocument/2006/relationships/image" Target="../media/image19.png"/><Relationship Id="rId5" Type="http://schemas.openxmlformats.org/officeDocument/2006/relationships/image" Target="../media/image9.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jp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6.png"/><Relationship Id="rId2" Type="http://schemas.microsoft.com/office/2007/relationships/media" Target="../media/media5.mp4"/><Relationship Id="rId1" Type="http://schemas.openxmlformats.org/officeDocument/2006/relationships/video" Target="NULL" TargetMode="Externa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4.png"/><Relationship Id="rId5" Type="http://schemas.openxmlformats.org/officeDocument/2006/relationships/image" Target="../media/image9.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jp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jp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14.png"/><Relationship Id="rId5" Type="http://schemas.openxmlformats.org/officeDocument/2006/relationships/image" Target="../media/image9.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17.png"/><Relationship Id="rId5" Type="http://schemas.openxmlformats.org/officeDocument/2006/relationships/image" Target="../media/image9.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4128666"/>
            <a:ext cx="12192000" cy="1693553"/>
          </a:xfrm>
        </p:spPr>
        <p:txBody>
          <a:bodyPr>
            <a:normAutofit/>
          </a:bodyPr>
          <a:lstStyle/>
          <a:p>
            <a:r>
              <a:rPr lang="en-US" sz="3600" dirty="0">
                <a:latin typeface="+mj-lt"/>
                <a:cs typeface="Kalinga" panose="020B0802040204020203" pitchFamily="34" charset="0"/>
              </a:rPr>
              <a:t>2-D Adventure – </a:t>
            </a:r>
            <a:r>
              <a:rPr lang="en-US" sz="3600">
                <a:latin typeface="+mj-lt"/>
                <a:cs typeface="Kalinga" panose="020B0802040204020203" pitchFamily="34" charset="0"/>
              </a:rPr>
              <a:t>Episode 03</a:t>
            </a:r>
            <a:endParaRPr lang="en-US" sz="3600" dirty="0">
              <a:latin typeface="+mj-lt"/>
              <a:cs typeface="Kalinga" panose="020B0802040204020203" pitchFamily="34" charset="0"/>
            </a:endParaRPr>
          </a:p>
        </p:txBody>
      </p:sp>
      <p:pic>
        <p:nvPicPr>
          <p:cNvPr id="7" name="Picture 6" descr="A picture containing drawing&#10;&#10;Description automatically generated">
            <a:extLst>
              <a:ext uri="{FF2B5EF4-FFF2-40B4-BE49-F238E27FC236}">
                <a16:creationId xmlns:a16="http://schemas.microsoft.com/office/drawing/2014/main" id="{2C3E6CB8-A922-451D-80B2-9FF211EDCD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8909" y="1996681"/>
            <a:ext cx="6840879" cy="1835356"/>
          </a:xfrm>
          <a:prstGeom prst="rect">
            <a:avLst/>
          </a:prstGeom>
        </p:spPr>
      </p:pic>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CDDE5CDF-1512-4CDA-B956-23D223F8DE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Picture 9">
            <a:extLst>
              <a:ext uri="{FF2B5EF4-FFF2-40B4-BE49-F238E27FC236}">
                <a16:creationId xmlns:a16="http://schemas.microsoft.com/office/drawing/2014/main" id="{B029D7D8-5A6B-4C76-94C8-15798C6C5AD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7" name="Straight Connector 11">
            <a:extLst>
              <a:ext uri="{FF2B5EF4-FFF2-40B4-BE49-F238E27FC236}">
                <a16:creationId xmlns:a16="http://schemas.microsoft.com/office/drawing/2014/main" id="{A5C9319C-E20D-4884-952F-60B6A58C3E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9" name="Rectangle 13">
            <a:extLst>
              <a:ext uri="{FF2B5EF4-FFF2-40B4-BE49-F238E27FC236}">
                <a16:creationId xmlns:a16="http://schemas.microsoft.com/office/drawing/2014/main" id="{B6E6531A-0776-43BA-A852-5FB5C7753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56085" y="533400"/>
            <a:ext cx="9079832" cy="5077326"/>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5">
            <a:extLst>
              <a:ext uri="{FF2B5EF4-FFF2-40B4-BE49-F238E27FC236}">
                <a16:creationId xmlns:a16="http://schemas.microsoft.com/office/drawing/2014/main" id="{F8C5273F-2B84-46BF-A94F-1A20E13B3A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84605" y="763203"/>
            <a:ext cx="8622792" cy="4617720"/>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KnhREHlyEb">
            <a:hlinkClick r:id="" action="ppaction://media"/>
            <a:extLst>
              <a:ext uri="{FF2B5EF4-FFF2-40B4-BE49-F238E27FC236}">
                <a16:creationId xmlns:a16="http://schemas.microsoft.com/office/drawing/2014/main" id="{E3A17D7C-CA5D-4938-91CD-E16939CFEFC5}"/>
              </a:ext>
            </a:extLst>
          </p:cNvPr>
          <p:cNvPicPr>
            <a:picLocks noChangeAspect="1"/>
          </p:cNvPicPr>
          <p:nvPr>
            <a:videoFile r:link="rId1"/>
            <p:extLst>
              <p:ext uri="{DAA4B4D4-6D71-4841-9C94-3DE7FCFB9230}">
                <p14:media xmlns:p14="http://schemas.microsoft.com/office/powerpoint/2010/main" r:embed="rId2">
                  <p14:trim st="1027" end="4233"/>
                </p14:media>
              </p:ext>
            </p:extLst>
          </p:nvPr>
        </p:nvPicPr>
        <p:blipFill>
          <a:blip r:embed="rId6"/>
          <a:stretch>
            <a:fillRect/>
          </a:stretch>
        </p:blipFill>
        <p:spPr>
          <a:xfrm>
            <a:off x="1784603" y="763203"/>
            <a:ext cx="8630333" cy="4624194"/>
          </a:xfrm>
          <a:prstGeom prst="rect">
            <a:avLst/>
          </a:prstGeom>
        </p:spPr>
      </p:pic>
    </p:spTree>
    <p:extLst>
      <p:ext uri="{BB962C8B-B14F-4D97-AF65-F5344CB8AC3E}">
        <p14:creationId xmlns:p14="http://schemas.microsoft.com/office/powerpoint/2010/main" val="3977424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5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86" name="Rectangle 88">
            <a:extLst>
              <a:ext uri="{FF2B5EF4-FFF2-40B4-BE49-F238E27FC236}">
                <a16:creationId xmlns:a16="http://schemas.microsoft.com/office/drawing/2014/main" id="{CDDE5CDF-1512-4CDA-B956-23D223F8DE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87" name="Picture 90">
            <a:extLst>
              <a:ext uri="{FF2B5EF4-FFF2-40B4-BE49-F238E27FC236}">
                <a16:creationId xmlns:a16="http://schemas.microsoft.com/office/drawing/2014/main" id="{B029D7D8-5A6B-4C76-94C8-15798C6C5AD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88" name="Straight Connector 92">
            <a:extLst>
              <a:ext uri="{FF2B5EF4-FFF2-40B4-BE49-F238E27FC236}">
                <a16:creationId xmlns:a16="http://schemas.microsoft.com/office/drawing/2014/main" id="{A5C9319C-E20D-4884-952F-60B6A58C3E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useBgFill="1">
        <p:nvSpPr>
          <p:cNvPr id="90" name="Rectangle 94">
            <a:extLst>
              <a:ext uri="{FF2B5EF4-FFF2-40B4-BE49-F238E27FC236}">
                <a16:creationId xmlns:a16="http://schemas.microsoft.com/office/drawing/2014/main" id="{62C9703D-C8F9-44AD-A7C0-C2F3871F8C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60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4B3DF2C-E3C9-44D1-9863-A660475AA986}"/>
              </a:ext>
            </a:extLst>
          </p:cNvPr>
          <p:cNvSpPr txBox="1"/>
          <p:nvPr/>
        </p:nvSpPr>
        <p:spPr>
          <a:xfrm>
            <a:off x="492781" y="1998971"/>
            <a:ext cx="5525305" cy="2473475"/>
          </a:xfrm>
          <a:prstGeom prst="rect">
            <a:avLst/>
          </a:prstGeom>
        </p:spPr>
        <p:txBody>
          <a:bodyPr vert="horz" lIns="91440" tIns="45720" rIns="91440" bIns="0" rtlCol="0" anchor="b">
            <a:normAutofit/>
          </a:bodyPr>
          <a:lstStyle/>
          <a:p>
            <a:pPr algn="ctr" defTabSz="914400">
              <a:lnSpc>
                <a:spcPct val="90000"/>
              </a:lnSpc>
              <a:spcBef>
                <a:spcPct val="0"/>
              </a:spcBef>
              <a:spcAft>
                <a:spcPts val="600"/>
              </a:spcAft>
            </a:pPr>
            <a:endParaRPr lang="en-US" sz="3800" cap="all" dirty="0">
              <a:solidFill>
                <a:schemeClr val="accent1"/>
              </a:solidFill>
              <a:ea typeface="+mj-ea"/>
              <a:cs typeface="+mj-cs"/>
            </a:endParaRPr>
          </a:p>
        </p:txBody>
      </p:sp>
      <p:pic>
        <p:nvPicPr>
          <p:cNvPr id="3" name="Picture 2" descr="A screenshot of a computer&#10;&#10;Description automatically generated">
            <a:extLst>
              <a:ext uri="{FF2B5EF4-FFF2-40B4-BE49-F238E27FC236}">
                <a16:creationId xmlns:a16="http://schemas.microsoft.com/office/drawing/2014/main" id="{D3D01C88-EB67-457B-BD29-BBC2ED52D6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3083" y="182371"/>
            <a:ext cx="4007973" cy="4694460"/>
          </a:xfrm>
          <a:prstGeom prst="rect">
            <a:avLst/>
          </a:prstGeom>
        </p:spPr>
      </p:pic>
      <p:pic>
        <p:nvPicPr>
          <p:cNvPr id="5" name="Picture 4" descr="A close up of a device&#10;&#10;Description automatically generated">
            <a:extLst>
              <a:ext uri="{FF2B5EF4-FFF2-40B4-BE49-F238E27FC236}">
                <a16:creationId xmlns:a16="http://schemas.microsoft.com/office/drawing/2014/main" id="{EC981155-3711-4340-BAAC-AB9D4D8AD6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42132" y="73478"/>
            <a:ext cx="7234878" cy="8681853"/>
          </a:xfrm>
          <a:prstGeom prst="rect">
            <a:avLst/>
          </a:prstGeom>
        </p:spPr>
      </p:pic>
    </p:spTree>
    <p:extLst>
      <p:ext uri="{BB962C8B-B14F-4D97-AF65-F5344CB8AC3E}">
        <p14:creationId xmlns:p14="http://schemas.microsoft.com/office/powerpoint/2010/main" val="163532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4B3DF2C-E3C9-44D1-9863-A660475AA986}"/>
              </a:ext>
            </a:extLst>
          </p:cNvPr>
          <p:cNvSpPr txBox="1"/>
          <p:nvPr/>
        </p:nvSpPr>
        <p:spPr>
          <a:xfrm>
            <a:off x="492781" y="1998971"/>
            <a:ext cx="5525305" cy="2473475"/>
          </a:xfrm>
          <a:prstGeom prst="rect">
            <a:avLst/>
          </a:prstGeom>
        </p:spPr>
        <p:txBody>
          <a:bodyPr vert="horz" lIns="91440" tIns="45720" rIns="91440" bIns="0" rtlCol="0" anchor="b">
            <a:normAutofit/>
          </a:bodyPr>
          <a:lstStyle/>
          <a:p>
            <a:pPr algn="ctr" defTabSz="914400">
              <a:lnSpc>
                <a:spcPct val="90000"/>
              </a:lnSpc>
              <a:spcBef>
                <a:spcPct val="0"/>
              </a:spcBef>
              <a:spcAft>
                <a:spcPts val="600"/>
              </a:spcAft>
            </a:pPr>
            <a:endParaRPr lang="en-US" sz="3800" cap="all" dirty="0">
              <a:solidFill>
                <a:schemeClr val="accent1"/>
              </a:solidFill>
              <a:ea typeface="+mj-ea"/>
              <a:cs typeface="+mj-cs"/>
            </a:endParaRPr>
          </a:p>
        </p:txBody>
      </p:sp>
      <p:sp>
        <p:nvSpPr>
          <p:cNvPr id="5" name="TextBox 4">
            <a:extLst>
              <a:ext uri="{FF2B5EF4-FFF2-40B4-BE49-F238E27FC236}">
                <a16:creationId xmlns:a16="http://schemas.microsoft.com/office/drawing/2014/main" id="{39E826AD-67BF-4369-9C8C-21039BC8F185}"/>
              </a:ext>
            </a:extLst>
          </p:cNvPr>
          <p:cNvSpPr txBox="1"/>
          <p:nvPr/>
        </p:nvSpPr>
        <p:spPr>
          <a:xfrm>
            <a:off x="0" y="4598333"/>
            <a:ext cx="12192000" cy="1277273"/>
          </a:xfrm>
          <a:prstGeom prst="rect">
            <a:avLst/>
          </a:prstGeom>
          <a:noFill/>
        </p:spPr>
        <p:txBody>
          <a:bodyPr wrap="square" rtlCol="0">
            <a:spAutoFit/>
          </a:bodyPr>
          <a:lstStyle/>
          <a:p>
            <a:pPr algn="ctr"/>
            <a:r>
              <a:rPr lang="en-US" sz="2800" dirty="0"/>
              <a:t>Grab the                                    block</a:t>
            </a:r>
          </a:p>
          <a:p>
            <a:pPr algn="ctr"/>
            <a:endParaRPr lang="en-US" sz="1000" dirty="0"/>
          </a:p>
          <a:p>
            <a:pPr algn="ctr"/>
            <a:endParaRPr lang="en-US" sz="1100" dirty="0"/>
          </a:p>
          <a:p>
            <a:pPr algn="ctr"/>
            <a:r>
              <a:rPr lang="en-US" sz="2800" dirty="0"/>
              <a:t>and drag it into the              block</a:t>
            </a:r>
          </a:p>
        </p:txBody>
      </p:sp>
      <p:pic>
        <p:nvPicPr>
          <p:cNvPr id="14" name="Picture 13" descr="A picture containing drawing&#10;&#10;Description automatically generated">
            <a:extLst>
              <a:ext uri="{FF2B5EF4-FFF2-40B4-BE49-F238E27FC236}">
                <a16:creationId xmlns:a16="http://schemas.microsoft.com/office/drawing/2014/main" id="{E932AD2F-D8DB-41A3-99A0-722E469DEC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0727" y="5192876"/>
            <a:ext cx="1191927" cy="822430"/>
          </a:xfrm>
          <a:prstGeom prst="rect">
            <a:avLst/>
          </a:prstGeom>
        </p:spPr>
      </p:pic>
      <p:pic>
        <p:nvPicPr>
          <p:cNvPr id="3" name="Picture 2" descr="A screenshot of a cell phone&#10;&#10;Description automatically generated">
            <a:extLst>
              <a:ext uri="{FF2B5EF4-FFF2-40B4-BE49-F238E27FC236}">
                <a16:creationId xmlns:a16="http://schemas.microsoft.com/office/drawing/2014/main" id="{7D809FDD-078B-4EA3-8693-79F1D5124F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4107" y="510317"/>
            <a:ext cx="10323786" cy="3498700"/>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0B4CC45F-0EE1-4E39-8726-414E6B6669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13437" y="4565677"/>
            <a:ext cx="3185611" cy="670172"/>
          </a:xfrm>
          <a:prstGeom prst="rect">
            <a:avLst/>
          </a:prstGeom>
        </p:spPr>
      </p:pic>
    </p:spTree>
    <p:extLst>
      <p:ext uri="{BB962C8B-B14F-4D97-AF65-F5344CB8AC3E}">
        <p14:creationId xmlns:p14="http://schemas.microsoft.com/office/powerpoint/2010/main" val="9929353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4B3DF2C-E3C9-44D1-9863-A660475AA986}"/>
              </a:ext>
            </a:extLst>
          </p:cNvPr>
          <p:cNvSpPr txBox="1"/>
          <p:nvPr/>
        </p:nvSpPr>
        <p:spPr>
          <a:xfrm>
            <a:off x="492781" y="1998971"/>
            <a:ext cx="5525305" cy="2473475"/>
          </a:xfrm>
          <a:prstGeom prst="rect">
            <a:avLst/>
          </a:prstGeom>
        </p:spPr>
        <p:txBody>
          <a:bodyPr vert="horz" lIns="91440" tIns="45720" rIns="91440" bIns="0" rtlCol="0" anchor="b">
            <a:normAutofit/>
          </a:bodyPr>
          <a:lstStyle/>
          <a:p>
            <a:pPr algn="ctr" defTabSz="914400">
              <a:lnSpc>
                <a:spcPct val="90000"/>
              </a:lnSpc>
              <a:spcBef>
                <a:spcPct val="0"/>
              </a:spcBef>
              <a:spcAft>
                <a:spcPts val="600"/>
              </a:spcAft>
            </a:pPr>
            <a:endParaRPr lang="en-US" sz="3800" cap="all" dirty="0">
              <a:solidFill>
                <a:schemeClr val="accent1"/>
              </a:solidFill>
              <a:ea typeface="+mj-ea"/>
              <a:cs typeface="+mj-cs"/>
            </a:endParaRPr>
          </a:p>
        </p:txBody>
      </p:sp>
      <p:sp>
        <p:nvSpPr>
          <p:cNvPr id="8" name="TextBox 7">
            <a:extLst>
              <a:ext uri="{FF2B5EF4-FFF2-40B4-BE49-F238E27FC236}">
                <a16:creationId xmlns:a16="http://schemas.microsoft.com/office/drawing/2014/main" id="{5AEF3772-9316-43EF-8908-7DC46E320CA4}"/>
              </a:ext>
            </a:extLst>
          </p:cNvPr>
          <p:cNvSpPr txBox="1"/>
          <p:nvPr/>
        </p:nvSpPr>
        <p:spPr>
          <a:xfrm>
            <a:off x="5684544" y="5171310"/>
            <a:ext cx="6410537" cy="954107"/>
          </a:xfrm>
          <a:prstGeom prst="rect">
            <a:avLst/>
          </a:prstGeom>
          <a:noFill/>
        </p:spPr>
        <p:txBody>
          <a:bodyPr wrap="none" rtlCol="0">
            <a:spAutoFit/>
          </a:bodyPr>
          <a:lstStyle/>
          <a:p>
            <a:pPr algn="ctr"/>
            <a:r>
              <a:rPr lang="en-US" sz="2800" dirty="0"/>
              <a:t>Change the parameter to ‘Hero’</a:t>
            </a:r>
          </a:p>
          <a:p>
            <a:pPr algn="ctr"/>
            <a:r>
              <a:rPr lang="en-US" sz="2800" dirty="0"/>
              <a:t>Now the camera will follow our ‘Hero’</a:t>
            </a:r>
          </a:p>
        </p:txBody>
      </p:sp>
      <p:pic>
        <p:nvPicPr>
          <p:cNvPr id="6" name="Picture 5" descr="A close up of electronics&#10;&#10;Description automatically generated">
            <a:extLst>
              <a:ext uri="{FF2B5EF4-FFF2-40B4-BE49-F238E27FC236}">
                <a16:creationId xmlns:a16="http://schemas.microsoft.com/office/drawing/2014/main" id="{C39DF61B-C26D-4029-867F-16A14B6E09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8194" y="346000"/>
            <a:ext cx="4757207" cy="5556738"/>
          </a:xfrm>
          <a:prstGeom prst="rect">
            <a:avLst/>
          </a:prstGeom>
        </p:spPr>
      </p:pic>
      <p:pic>
        <p:nvPicPr>
          <p:cNvPr id="3" name="Picture 2" descr="A screenshot of a cell phone&#10;&#10;Description automatically generated">
            <a:extLst>
              <a:ext uri="{FF2B5EF4-FFF2-40B4-BE49-F238E27FC236}">
                <a16:creationId xmlns:a16="http://schemas.microsoft.com/office/drawing/2014/main" id="{FBA03D69-5D70-4C31-861C-3E5B5D53412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95095" y="346001"/>
            <a:ext cx="4071083" cy="4805664"/>
          </a:xfrm>
          <a:prstGeom prst="rect">
            <a:avLst/>
          </a:prstGeom>
        </p:spPr>
      </p:pic>
      <p:pic>
        <p:nvPicPr>
          <p:cNvPr id="5" name="drXaRhopx2">
            <a:hlinkClick r:id="" action="ppaction://media"/>
            <a:extLst>
              <a:ext uri="{FF2B5EF4-FFF2-40B4-BE49-F238E27FC236}">
                <a16:creationId xmlns:a16="http://schemas.microsoft.com/office/drawing/2014/main" id="{12B13CAD-AB78-4B1F-B476-458B3D278D91}"/>
              </a:ext>
            </a:extLst>
          </p:cNvPr>
          <p:cNvPicPr>
            <a:picLocks noChangeAspect="1"/>
          </p:cNvPicPr>
          <p:nvPr>
            <a:videoFile r:link="rId1"/>
            <p:extLst>
              <p:ext uri="{DAA4B4D4-6D71-4841-9C94-3DE7FCFB9230}">
                <p14:media xmlns:p14="http://schemas.microsoft.com/office/powerpoint/2010/main" r:embed="rId2">
                  <p14:trim st="1818" end="2219"/>
                </p14:media>
              </p:ext>
            </p:extLst>
          </p:nvPr>
        </p:nvPicPr>
        <p:blipFill>
          <a:blip r:embed="rId7"/>
          <a:stretch>
            <a:fillRect/>
          </a:stretch>
        </p:blipFill>
        <p:spPr>
          <a:xfrm>
            <a:off x="1118506" y="629783"/>
            <a:ext cx="4204607" cy="3138367"/>
          </a:xfrm>
          <a:prstGeom prst="rect">
            <a:avLst/>
          </a:prstGeom>
        </p:spPr>
      </p:pic>
    </p:spTree>
    <p:extLst>
      <p:ext uri="{BB962C8B-B14F-4D97-AF65-F5344CB8AC3E}">
        <p14:creationId xmlns:p14="http://schemas.microsoft.com/office/powerpoint/2010/main" val="3096832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6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4B3DF2C-E3C9-44D1-9863-A660475AA986}"/>
              </a:ext>
            </a:extLst>
          </p:cNvPr>
          <p:cNvSpPr txBox="1"/>
          <p:nvPr/>
        </p:nvSpPr>
        <p:spPr>
          <a:xfrm>
            <a:off x="492781" y="1998971"/>
            <a:ext cx="5525305" cy="2473475"/>
          </a:xfrm>
          <a:prstGeom prst="rect">
            <a:avLst/>
          </a:prstGeom>
        </p:spPr>
        <p:txBody>
          <a:bodyPr vert="horz" lIns="91440" tIns="45720" rIns="91440" bIns="0" rtlCol="0" anchor="b">
            <a:normAutofit/>
          </a:bodyPr>
          <a:lstStyle/>
          <a:p>
            <a:pPr algn="ctr" defTabSz="914400">
              <a:lnSpc>
                <a:spcPct val="90000"/>
              </a:lnSpc>
              <a:spcBef>
                <a:spcPct val="0"/>
              </a:spcBef>
              <a:spcAft>
                <a:spcPts val="600"/>
              </a:spcAft>
            </a:pPr>
            <a:endParaRPr lang="en-US" sz="3800" cap="all" dirty="0">
              <a:solidFill>
                <a:schemeClr val="accent1"/>
              </a:solidFill>
              <a:ea typeface="+mj-ea"/>
              <a:cs typeface="+mj-cs"/>
            </a:endParaRPr>
          </a:p>
        </p:txBody>
      </p:sp>
      <p:sp>
        <p:nvSpPr>
          <p:cNvPr id="5" name="TextBox 4">
            <a:extLst>
              <a:ext uri="{FF2B5EF4-FFF2-40B4-BE49-F238E27FC236}">
                <a16:creationId xmlns:a16="http://schemas.microsoft.com/office/drawing/2014/main" id="{39E826AD-67BF-4369-9C8C-21039BC8F185}"/>
              </a:ext>
            </a:extLst>
          </p:cNvPr>
          <p:cNvSpPr txBox="1"/>
          <p:nvPr/>
        </p:nvSpPr>
        <p:spPr>
          <a:xfrm>
            <a:off x="-1918607" y="4622826"/>
            <a:ext cx="12192000" cy="1815882"/>
          </a:xfrm>
          <a:prstGeom prst="rect">
            <a:avLst/>
          </a:prstGeom>
          <a:noFill/>
        </p:spPr>
        <p:txBody>
          <a:bodyPr wrap="square" rtlCol="0">
            <a:spAutoFit/>
          </a:bodyPr>
          <a:lstStyle/>
          <a:p>
            <a:pPr algn="ctr"/>
            <a:r>
              <a:rPr lang="en-US" sz="2800" dirty="0"/>
              <a:t>Change the ‘Y’ parameter to 220.</a:t>
            </a:r>
          </a:p>
          <a:p>
            <a:pPr algn="ctr"/>
            <a:r>
              <a:rPr lang="en-US" sz="2800" dirty="0"/>
              <a:t>We can’t use the Sprite positioner</a:t>
            </a:r>
          </a:p>
          <a:p>
            <a:pPr algn="ctr"/>
            <a:r>
              <a:rPr lang="en-US" sz="2800" dirty="0"/>
              <a:t>because this is only when positioning </a:t>
            </a:r>
          </a:p>
          <a:p>
            <a:pPr algn="ctr"/>
            <a:r>
              <a:rPr lang="en-US" sz="2800" dirty="0"/>
              <a:t>with in the screen size.</a:t>
            </a:r>
          </a:p>
        </p:txBody>
      </p:sp>
      <p:pic>
        <p:nvPicPr>
          <p:cNvPr id="9" name="Picture 8" descr="A screenshot of a cell phone&#10;&#10;Description automatically generated">
            <a:extLst>
              <a:ext uri="{FF2B5EF4-FFF2-40B4-BE49-F238E27FC236}">
                <a16:creationId xmlns:a16="http://schemas.microsoft.com/office/drawing/2014/main" id="{6D34779B-FEEA-4CEA-B159-D0E11E0E97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1178" y="290580"/>
            <a:ext cx="4429016" cy="6478027"/>
          </a:xfrm>
          <a:prstGeom prst="rect">
            <a:avLst/>
          </a:prstGeom>
        </p:spPr>
      </p:pic>
      <p:pic>
        <p:nvPicPr>
          <p:cNvPr id="11" name="Picture 10" descr="A picture containing circuit&#10;&#10;Description automatically generated">
            <a:extLst>
              <a:ext uri="{FF2B5EF4-FFF2-40B4-BE49-F238E27FC236}">
                <a16:creationId xmlns:a16="http://schemas.microsoft.com/office/drawing/2014/main" id="{41BB84A7-C8AE-47F6-96C8-194E819960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3765" y="290580"/>
            <a:ext cx="4187255" cy="4181866"/>
          </a:xfrm>
          <a:prstGeom prst="rect">
            <a:avLst/>
          </a:prstGeom>
        </p:spPr>
      </p:pic>
    </p:spTree>
    <p:extLst>
      <p:ext uri="{BB962C8B-B14F-4D97-AF65-F5344CB8AC3E}">
        <p14:creationId xmlns:p14="http://schemas.microsoft.com/office/powerpoint/2010/main" val="3576197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86" name="Rectangle 88">
            <a:extLst>
              <a:ext uri="{FF2B5EF4-FFF2-40B4-BE49-F238E27FC236}">
                <a16:creationId xmlns:a16="http://schemas.microsoft.com/office/drawing/2014/main" id="{CDDE5CDF-1512-4CDA-B956-23D223F8DE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87" name="Picture 90">
            <a:extLst>
              <a:ext uri="{FF2B5EF4-FFF2-40B4-BE49-F238E27FC236}">
                <a16:creationId xmlns:a16="http://schemas.microsoft.com/office/drawing/2014/main" id="{B029D7D8-5A6B-4C76-94C8-15798C6C5AD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88" name="Straight Connector 92">
            <a:extLst>
              <a:ext uri="{FF2B5EF4-FFF2-40B4-BE49-F238E27FC236}">
                <a16:creationId xmlns:a16="http://schemas.microsoft.com/office/drawing/2014/main" id="{A5C9319C-E20D-4884-952F-60B6A58C3E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useBgFill="1">
        <p:nvSpPr>
          <p:cNvPr id="90" name="Rectangle 94">
            <a:extLst>
              <a:ext uri="{FF2B5EF4-FFF2-40B4-BE49-F238E27FC236}">
                <a16:creationId xmlns:a16="http://schemas.microsoft.com/office/drawing/2014/main" id="{62C9703D-C8F9-44AD-A7C0-C2F3871F8C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60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4B3DF2C-E3C9-44D1-9863-A660475AA986}"/>
              </a:ext>
            </a:extLst>
          </p:cNvPr>
          <p:cNvSpPr txBox="1"/>
          <p:nvPr/>
        </p:nvSpPr>
        <p:spPr>
          <a:xfrm>
            <a:off x="492781" y="1998971"/>
            <a:ext cx="5525305" cy="2473475"/>
          </a:xfrm>
          <a:prstGeom prst="rect">
            <a:avLst/>
          </a:prstGeom>
        </p:spPr>
        <p:txBody>
          <a:bodyPr vert="horz" lIns="91440" tIns="45720" rIns="91440" bIns="0" rtlCol="0" anchor="b">
            <a:normAutofit/>
          </a:bodyPr>
          <a:lstStyle/>
          <a:p>
            <a:pPr algn="ctr" defTabSz="914400">
              <a:lnSpc>
                <a:spcPct val="90000"/>
              </a:lnSpc>
              <a:spcBef>
                <a:spcPct val="0"/>
              </a:spcBef>
              <a:spcAft>
                <a:spcPts val="600"/>
              </a:spcAft>
            </a:pPr>
            <a:endParaRPr lang="en-US" sz="3800" cap="all" dirty="0">
              <a:solidFill>
                <a:schemeClr val="accent1"/>
              </a:solidFill>
              <a:ea typeface="+mj-ea"/>
              <a:cs typeface="+mj-cs"/>
            </a:endParaRPr>
          </a:p>
        </p:txBody>
      </p:sp>
      <p:sp>
        <p:nvSpPr>
          <p:cNvPr id="3" name="TextBox 2">
            <a:extLst>
              <a:ext uri="{FF2B5EF4-FFF2-40B4-BE49-F238E27FC236}">
                <a16:creationId xmlns:a16="http://schemas.microsoft.com/office/drawing/2014/main" id="{58E4084F-BACC-40F1-97A2-51A539892131}"/>
              </a:ext>
            </a:extLst>
          </p:cNvPr>
          <p:cNvSpPr txBox="1"/>
          <p:nvPr/>
        </p:nvSpPr>
        <p:spPr>
          <a:xfrm>
            <a:off x="0" y="346000"/>
            <a:ext cx="12192000" cy="830997"/>
          </a:xfrm>
          <a:prstGeom prst="rect">
            <a:avLst/>
          </a:prstGeom>
          <a:noFill/>
        </p:spPr>
        <p:txBody>
          <a:bodyPr wrap="square" rtlCol="0">
            <a:spAutoFit/>
          </a:bodyPr>
          <a:lstStyle/>
          <a:p>
            <a:pPr algn="ctr"/>
            <a:r>
              <a:rPr lang="en-US" sz="4800" dirty="0">
                <a:solidFill>
                  <a:srgbClr val="F18100"/>
                </a:solidFill>
                <a:latin typeface="Sneakerhead BTN" panose="020B0904070503040306" pitchFamily="34" charset="0"/>
              </a:rPr>
              <a:t>Hardware Break</a:t>
            </a:r>
          </a:p>
        </p:txBody>
      </p:sp>
      <p:pic>
        <p:nvPicPr>
          <p:cNvPr id="6" name="Picture 5" descr="A circuit board&#10;&#10;Description automatically generated">
            <a:extLst>
              <a:ext uri="{FF2B5EF4-FFF2-40B4-BE49-F238E27FC236}">
                <a16:creationId xmlns:a16="http://schemas.microsoft.com/office/drawing/2014/main" id="{D2903BF5-0DAD-4864-9E1C-C19B8604EBE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18209" y="1122681"/>
            <a:ext cx="6955581" cy="4051625"/>
          </a:xfrm>
          <a:prstGeom prst="rect">
            <a:avLst/>
          </a:prstGeom>
        </p:spPr>
      </p:pic>
      <p:sp>
        <p:nvSpPr>
          <p:cNvPr id="9" name="TextBox 8">
            <a:extLst>
              <a:ext uri="{FF2B5EF4-FFF2-40B4-BE49-F238E27FC236}">
                <a16:creationId xmlns:a16="http://schemas.microsoft.com/office/drawing/2014/main" id="{E9AA18B8-A265-40B8-B3A9-7090ECEC0C37}"/>
              </a:ext>
            </a:extLst>
          </p:cNvPr>
          <p:cNvSpPr txBox="1"/>
          <p:nvPr/>
        </p:nvSpPr>
        <p:spPr>
          <a:xfrm>
            <a:off x="-73696" y="5356464"/>
            <a:ext cx="12350730" cy="584775"/>
          </a:xfrm>
          <a:prstGeom prst="rect">
            <a:avLst/>
          </a:prstGeom>
          <a:noFill/>
        </p:spPr>
        <p:txBody>
          <a:bodyPr wrap="square" rtlCol="0" anchor="t">
            <a:spAutoFit/>
          </a:bodyPr>
          <a:lstStyle/>
          <a:p>
            <a:pPr algn="ctr"/>
            <a:r>
              <a:rPr lang="en-US" sz="3200" dirty="0"/>
              <a:t>Now let’s load what we have on to the </a:t>
            </a:r>
            <a:r>
              <a:rPr lang="en-US" sz="3200" dirty="0" err="1"/>
              <a:t>BrainPad</a:t>
            </a:r>
            <a:r>
              <a:rPr lang="en-US" sz="3200" dirty="0"/>
              <a:t>.</a:t>
            </a:r>
          </a:p>
        </p:txBody>
      </p:sp>
      <p:pic>
        <p:nvPicPr>
          <p:cNvPr id="11" name="sn11LH48oZ">
            <a:hlinkClick r:id="" action="ppaction://media"/>
            <a:extLst>
              <a:ext uri="{FF2B5EF4-FFF2-40B4-BE49-F238E27FC236}">
                <a16:creationId xmlns:a16="http://schemas.microsoft.com/office/drawing/2014/main" id="{DF867D9F-D0AF-4D5C-8381-4B4D7F6D91B7}"/>
              </a:ext>
            </a:extLst>
          </p:cNvPr>
          <p:cNvPicPr>
            <a:picLocks noChangeAspect="1"/>
          </p:cNvPicPr>
          <p:nvPr>
            <a:videoFile r:link="rId1"/>
            <p:extLst>
              <p:ext uri="{DAA4B4D4-6D71-4841-9C94-3DE7FCFB9230}">
                <p14:media xmlns:p14="http://schemas.microsoft.com/office/powerpoint/2010/main" r:embed="rId2">
                  <p14:trim st="1478" end="16739"/>
                </p14:media>
              </p:ext>
            </p:extLst>
          </p:nvPr>
        </p:nvPicPr>
        <p:blipFill>
          <a:blip r:embed="rId7"/>
          <a:stretch>
            <a:fillRect/>
          </a:stretch>
        </p:blipFill>
        <p:spPr>
          <a:xfrm>
            <a:off x="4756358" y="1869614"/>
            <a:ext cx="2533904" cy="1937615"/>
          </a:xfrm>
          <a:prstGeom prst="rect">
            <a:avLst/>
          </a:prstGeom>
        </p:spPr>
      </p:pic>
    </p:spTree>
    <p:extLst>
      <p:ext uri="{BB962C8B-B14F-4D97-AF65-F5344CB8AC3E}">
        <p14:creationId xmlns:p14="http://schemas.microsoft.com/office/powerpoint/2010/main" val="2673759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1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1"/>
                                        </p:tgtEl>
                                      </p:cBhvr>
                                    </p:cmd>
                                  </p:childTnLst>
                                </p:cTn>
                              </p:par>
                            </p:childTnLst>
                          </p:cTn>
                        </p:par>
                      </p:childTnLst>
                    </p:cTn>
                  </p:par>
                </p:childTnLst>
              </p:cTn>
              <p:nextCondLst>
                <p:cond evt="onClick" delay="0">
                  <p:tgtEl>
                    <p:spTgt spid="11"/>
                  </p:tgtEl>
                </p:cond>
              </p:nextCondLst>
            </p:seq>
            <p:video>
              <p:cMediaNode vol="80000">
                <p:cTn id="12" repeatCount="indefinite" fill="hold" display="0">
                  <p:stCondLst>
                    <p:cond delay="indefinite"/>
                  </p:stCondLst>
                </p:cTn>
                <p:tgtEl>
                  <p:spTgt spid="11"/>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4B3DF2C-E3C9-44D1-9863-A660475AA986}"/>
              </a:ext>
            </a:extLst>
          </p:cNvPr>
          <p:cNvSpPr txBox="1"/>
          <p:nvPr/>
        </p:nvSpPr>
        <p:spPr>
          <a:xfrm>
            <a:off x="492781" y="1998971"/>
            <a:ext cx="5525305" cy="2473475"/>
          </a:xfrm>
          <a:prstGeom prst="rect">
            <a:avLst/>
          </a:prstGeom>
        </p:spPr>
        <p:txBody>
          <a:bodyPr vert="horz" lIns="91440" tIns="45720" rIns="91440" bIns="0" rtlCol="0" anchor="b">
            <a:normAutofit/>
          </a:bodyPr>
          <a:lstStyle/>
          <a:p>
            <a:pPr algn="ctr" defTabSz="914400">
              <a:lnSpc>
                <a:spcPct val="90000"/>
              </a:lnSpc>
              <a:spcBef>
                <a:spcPct val="0"/>
              </a:spcBef>
              <a:spcAft>
                <a:spcPts val="600"/>
              </a:spcAft>
            </a:pPr>
            <a:endParaRPr lang="en-US" sz="3800" cap="all" dirty="0">
              <a:solidFill>
                <a:schemeClr val="accent1"/>
              </a:solidFill>
              <a:ea typeface="+mj-ea"/>
              <a:cs typeface="+mj-cs"/>
            </a:endParaRPr>
          </a:p>
        </p:txBody>
      </p:sp>
      <p:sp>
        <p:nvSpPr>
          <p:cNvPr id="9" name="TextBox 8">
            <a:extLst>
              <a:ext uri="{FF2B5EF4-FFF2-40B4-BE49-F238E27FC236}">
                <a16:creationId xmlns:a16="http://schemas.microsoft.com/office/drawing/2014/main" id="{E9AA18B8-A265-40B8-B3A9-7090ECEC0C37}"/>
              </a:ext>
            </a:extLst>
          </p:cNvPr>
          <p:cNvSpPr txBox="1"/>
          <p:nvPr/>
        </p:nvSpPr>
        <p:spPr>
          <a:xfrm>
            <a:off x="-158730" y="2113445"/>
            <a:ext cx="12350730" cy="2123658"/>
          </a:xfrm>
          <a:prstGeom prst="rect">
            <a:avLst/>
          </a:prstGeom>
          <a:noFill/>
        </p:spPr>
        <p:txBody>
          <a:bodyPr wrap="square" rtlCol="0" anchor="t">
            <a:spAutoFit/>
          </a:bodyPr>
          <a:lstStyle/>
          <a:p>
            <a:pPr algn="ctr"/>
            <a:r>
              <a:rPr lang="en-US" sz="6600" dirty="0"/>
              <a:t>EXTRA</a:t>
            </a:r>
          </a:p>
          <a:p>
            <a:pPr algn="ctr"/>
            <a:r>
              <a:rPr lang="en-US" sz="6600" dirty="0"/>
              <a:t>CREDIT</a:t>
            </a:r>
          </a:p>
        </p:txBody>
      </p:sp>
    </p:spTree>
    <p:extLst>
      <p:ext uri="{BB962C8B-B14F-4D97-AF65-F5344CB8AC3E}">
        <p14:creationId xmlns:p14="http://schemas.microsoft.com/office/powerpoint/2010/main" val="37741446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4B3DF2C-E3C9-44D1-9863-A660475AA986}"/>
              </a:ext>
            </a:extLst>
          </p:cNvPr>
          <p:cNvSpPr txBox="1"/>
          <p:nvPr/>
        </p:nvSpPr>
        <p:spPr>
          <a:xfrm>
            <a:off x="492781" y="1998971"/>
            <a:ext cx="5525305" cy="2473475"/>
          </a:xfrm>
          <a:prstGeom prst="rect">
            <a:avLst/>
          </a:prstGeom>
        </p:spPr>
        <p:txBody>
          <a:bodyPr vert="horz" lIns="91440" tIns="45720" rIns="91440" bIns="0" rtlCol="0" anchor="b">
            <a:normAutofit/>
          </a:bodyPr>
          <a:lstStyle/>
          <a:p>
            <a:pPr algn="ctr" defTabSz="914400">
              <a:lnSpc>
                <a:spcPct val="90000"/>
              </a:lnSpc>
              <a:spcBef>
                <a:spcPct val="0"/>
              </a:spcBef>
              <a:spcAft>
                <a:spcPts val="600"/>
              </a:spcAft>
            </a:pPr>
            <a:endParaRPr lang="en-US" sz="3800" cap="all" dirty="0">
              <a:solidFill>
                <a:schemeClr val="accent1"/>
              </a:solidFill>
              <a:ea typeface="+mj-ea"/>
              <a:cs typeface="+mj-cs"/>
            </a:endParaRPr>
          </a:p>
        </p:txBody>
      </p:sp>
      <p:pic>
        <p:nvPicPr>
          <p:cNvPr id="4" name="Picture 3" descr="A picture containing drawing&#10;&#10;Description automatically generated">
            <a:extLst>
              <a:ext uri="{FF2B5EF4-FFF2-40B4-BE49-F238E27FC236}">
                <a16:creationId xmlns:a16="http://schemas.microsoft.com/office/drawing/2014/main" id="{6EA834D2-D978-4320-9D23-D684ABE8CD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182" y="348293"/>
            <a:ext cx="1079746" cy="1346507"/>
          </a:xfrm>
          <a:prstGeom prst="rect">
            <a:avLst/>
          </a:prstGeom>
        </p:spPr>
      </p:pic>
      <p:sp>
        <p:nvSpPr>
          <p:cNvPr id="5" name="TextBox 4">
            <a:extLst>
              <a:ext uri="{FF2B5EF4-FFF2-40B4-BE49-F238E27FC236}">
                <a16:creationId xmlns:a16="http://schemas.microsoft.com/office/drawing/2014/main" id="{ABB15BAB-B236-4FD7-874D-ECFDC7115B65}"/>
              </a:ext>
            </a:extLst>
          </p:cNvPr>
          <p:cNvSpPr txBox="1"/>
          <p:nvPr/>
        </p:nvSpPr>
        <p:spPr>
          <a:xfrm>
            <a:off x="1804928" y="636825"/>
            <a:ext cx="4246675" cy="769441"/>
          </a:xfrm>
          <a:prstGeom prst="rect">
            <a:avLst/>
          </a:prstGeom>
          <a:noFill/>
        </p:spPr>
        <p:txBody>
          <a:bodyPr wrap="none" rtlCol="0">
            <a:spAutoFit/>
          </a:bodyPr>
          <a:lstStyle/>
          <a:p>
            <a:r>
              <a:rPr lang="en-US" sz="4400" dirty="0"/>
              <a:t>Code to Blocks:</a:t>
            </a:r>
          </a:p>
        </p:txBody>
      </p:sp>
      <p:sp>
        <p:nvSpPr>
          <p:cNvPr id="6" name="TextBox 5">
            <a:extLst>
              <a:ext uri="{FF2B5EF4-FFF2-40B4-BE49-F238E27FC236}">
                <a16:creationId xmlns:a16="http://schemas.microsoft.com/office/drawing/2014/main" id="{59086A81-9E85-4C20-93A2-672E1227F662}"/>
              </a:ext>
            </a:extLst>
          </p:cNvPr>
          <p:cNvSpPr txBox="1"/>
          <p:nvPr/>
        </p:nvSpPr>
        <p:spPr>
          <a:xfrm>
            <a:off x="2080057" y="1544662"/>
            <a:ext cx="7699585" cy="584775"/>
          </a:xfrm>
          <a:prstGeom prst="rect">
            <a:avLst/>
          </a:prstGeom>
          <a:noFill/>
        </p:spPr>
        <p:txBody>
          <a:bodyPr wrap="square" rtlCol="0" anchor="t">
            <a:spAutoFit/>
          </a:bodyPr>
          <a:lstStyle/>
          <a:p>
            <a:r>
              <a:rPr lang="en-US" sz="3200" dirty="0"/>
              <a:t>JavaScript:</a:t>
            </a:r>
          </a:p>
        </p:txBody>
      </p:sp>
      <p:sp>
        <p:nvSpPr>
          <p:cNvPr id="11" name="TextBox 10">
            <a:extLst>
              <a:ext uri="{FF2B5EF4-FFF2-40B4-BE49-F238E27FC236}">
                <a16:creationId xmlns:a16="http://schemas.microsoft.com/office/drawing/2014/main" id="{CECE78F3-E9D6-4E3F-9262-C3FA1C1AA858}"/>
              </a:ext>
            </a:extLst>
          </p:cNvPr>
          <p:cNvSpPr txBox="1"/>
          <p:nvPr/>
        </p:nvSpPr>
        <p:spPr>
          <a:xfrm>
            <a:off x="2080057" y="3365947"/>
            <a:ext cx="7699585" cy="584775"/>
          </a:xfrm>
          <a:prstGeom prst="rect">
            <a:avLst/>
          </a:prstGeom>
          <a:noFill/>
        </p:spPr>
        <p:txBody>
          <a:bodyPr wrap="square" rtlCol="0" anchor="t">
            <a:spAutoFit/>
          </a:bodyPr>
          <a:lstStyle/>
          <a:p>
            <a:r>
              <a:rPr lang="en-US" sz="3200" dirty="0"/>
              <a:t>Block:</a:t>
            </a:r>
          </a:p>
        </p:txBody>
      </p:sp>
      <p:pic>
        <p:nvPicPr>
          <p:cNvPr id="3" name="Picture 2">
            <a:extLst>
              <a:ext uri="{FF2B5EF4-FFF2-40B4-BE49-F238E27FC236}">
                <a16:creationId xmlns:a16="http://schemas.microsoft.com/office/drawing/2014/main" id="{147E1677-B754-4E06-8216-CDEF5074D0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781" y="2477964"/>
            <a:ext cx="11423134" cy="329623"/>
          </a:xfrm>
          <a:prstGeom prst="rect">
            <a:avLst/>
          </a:prstGeom>
        </p:spPr>
      </p:pic>
      <p:pic>
        <p:nvPicPr>
          <p:cNvPr id="12" name="Picture 11">
            <a:extLst>
              <a:ext uri="{FF2B5EF4-FFF2-40B4-BE49-F238E27FC236}">
                <a16:creationId xmlns:a16="http://schemas.microsoft.com/office/drawing/2014/main" id="{26FCD851-29E6-486B-B7C2-283E448A25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82265" y="4352356"/>
            <a:ext cx="9942857" cy="761905"/>
          </a:xfrm>
          <a:prstGeom prst="rect">
            <a:avLst/>
          </a:prstGeom>
        </p:spPr>
      </p:pic>
    </p:spTree>
    <p:extLst>
      <p:ext uri="{BB962C8B-B14F-4D97-AF65-F5344CB8AC3E}">
        <p14:creationId xmlns:p14="http://schemas.microsoft.com/office/powerpoint/2010/main" val="31330222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4B3DF2C-E3C9-44D1-9863-A660475AA986}"/>
              </a:ext>
            </a:extLst>
          </p:cNvPr>
          <p:cNvSpPr txBox="1"/>
          <p:nvPr/>
        </p:nvSpPr>
        <p:spPr>
          <a:xfrm>
            <a:off x="492781" y="1998971"/>
            <a:ext cx="5525305" cy="2473475"/>
          </a:xfrm>
          <a:prstGeom prst="rect">
            <a:avLst/>
          </a:prstGeom>
        </p:spPr>
        <p:txBody>
          <a:bodyPr vert="horz" lIns="91440" tIns="45720" rIns="91440" bIns="0" rtlCol="0" anchor="b">
            <a:normAutofit/>
          </a:bodyPr>
          <a:lstStyle/>
          <a:p>
            <a:pPr algn="ctr" defTabSz="914400">
              <a:lnSpc>
                <a:spcPct val="90000"/>
              </a:lnSpc>
              <a:spcBef>
                <a:spcPct val="0"/>
              </a:spcBef>
              <a:spcAft>
                <a:spcPts val="600"/>
              </a:spcAft>
            </a:pPr>
            <a:endParaRPr lang="en-US" sz="3800" cap="all" dirty="0">
              <a:solidFill>
                <a:schemeClr val="accent1"/>
              </a:solidFill>
              <a:ea typeface="+mj-ea"/>
              <a:cs typeface="+mj-cs"/>
            </a:endParaRPr>
          </a:p>
        </p:txBody>
      </p:sp>
      <p:pic>
        <p:nvPicPr>
          <p:cNvPr id="4" name="Picture 3" descr="A picture containing drawing&#10;&#10;Description automatically generated">
            <a:extLst>
              <a:ext uri="{FF2B5EF4-FFF2-40B4-BE49-F238E27FC236}">
                <a16:creationId xmlns:a16="http://schemas.microsoft.com/office/drawing/2014/main" id="{6EA834D2-D978-4320-9D23-D684ABE8CD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182" y="348293"/>
            <a:ext cx="1079746" cy="1346507"/>
          </a:xfrm>
          <a:prstGeom prst="rect">
            <a:avLst/>
          </a:prstGeom>
        </p:spPr>
      </p:pic>
      <p:sp>
        <p:nvSpPr>
          <p:cNvPr id="5" name="TextBox 4">
            <a:extLst>
              <a:ext uri="{FF2B5EF4-FFF2-40B4-BE49-F238E27FC236}">
                <a16:creationId xmlns:a16="http://schemas.microsoft.com/office/drawing/2014/main" id="{ABB15BAB-B236-4FD7-874D-ECFDC7115B65}"/>
              </a:ext>
            </a:extLst>
          </p:cNvPr>
          <p:cNvSpPr txBox="1"/>
          <p:nvPr/>
        </p:nvSpPr>
        <p:spPr>
          <a:xfrm>
            <a:off x="1804928" y="636825"/>
            <a:ext cx="4246675" cy="769441"/>
          </a:xfrm>
          <a:prstGeom prst="rect">
            <a:avLst/>
          </a:prstGeom>
          <a:noFill/>
        </p:spPr>
        <p:txBody>
          <a:bodyPr wrap="none" rtlCol="0">
            <a:spAutoFit/>
          </a:bodyPr>
          <a:lstStyle/>
          <a:p>
            <a:r>
              <a:rPr lang="en-US" sz="4400" dirty="0"/>
              <a:t>Code to Blocks:</a:t>
            </a:r>
          </a:p>
        </p:txBody>
      </p:sp>
      <p:sp>
        <p:nvSpPr>
          <p:cNvPr id="6" name="TextBox 5">
            <a:extLst>
              <a:ext uri="{FF2B5EF4-FFF2-40B4-BE49-F238E27FC236}">
                <a16:creationId xmlns:a16="http://schemas.microsoft.com/office/drawing/2014/main" id="{59086A81-9E85-4C20-93A2-672E1227F662}"/>
              </a:ext>
            </a:extLst>
          </p:cNvPr>
          <p:cNvSpPr txBox="1"/>
          <p:nvPr/>
        </p:nvSpPr>
        <p:spPr>
          <a:xfrm>
            <a:off x="2080057" y="1544662"/>
            <a:ext cx="7699585" cy="584775"/>
          </a:xfrm>
          <a:prstGeom prst="rect">
            <a:avLst/>
          </a:prstGeom>
          <a:noFill/>
        </p:spPr>
        <p:txBody>
          <a:bodyPr wrap="square" rtlCol="0" anchor="t">
            <a:spAutoFit/>
          </a:bodyPr>
          <a:lstStyle/>
          <a:p>
            <a:r>
              <a:rPr lang="en-US" sz="3200" dirty="0"/>
              <a:t>JavaScript:</a:t>
            </a:r>
          </a:p>
        </p:txBody>
      </p:sp>
      <p:sp>
        <p:nvSpPr>
          <p:cNvPr id="11" name="TextBox 10">
            <a:extLst>
              <a:ext uri="{FF2B5EF4-FFF2-40B4-BE49-F238E27FC236}">
                <a16:creationId xmlns:a16="http://schemas.microsoft.com/office/drawing/2014/main" id="{CECE78F3-E9D6-4E3F-9262-C3FA1C1AA858}"/>
              </a:ext>
            </a:extLst>
          </p:cNvPr>
          <p:cNvSpPr txBox="1"/>
          <p:nvPr/>
        </p:nvSpPr>
        <p:spPr>
          <a:xfrm>
            <a:off x="2080057" y="3365947"/>
            <a:ext cx="7699585" cy="584775"/>
          </a:xfrm>
          <a:prstGeom prst="rect">
            <a:avLst/>
          </a:prstGeom>
          <a:noFill/>
        </p:spPr>
        <p:txBody>
          <a:bodyPr wrap="square" rtlCol="0" anchor="t">
            <a:spAutoFit/>
          </a:bodyPr>
          <a:lstStyle/>
          <a:p>
            <a:r>
              <a:rPr lang="en-US" sz="3200" dirty="0"/>
              <a:t>Block:</a:t>
            </a:r>
          </a:p>
        </p:txBody>
      </p:sp>
      <p:pic>
        <p:nvPicPr>
          <p:cNvPr id="8" name="Picture 7">
            <a:extLst>
              <a:ext uri="{FF2B5EF4-FFF2-40B4-BE49-F238E27FC236}">
                <a16:creationId xmlns:a16="http://schemas.microsoft.com/office/drawing/2014/main" id="{9E26A166-BCC8-421F-996F-3887648836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74170" y="2407866"/>
            <a:ext cx="5354866" cy="513751"/>
          </a:xfrm>
          <a:prstGeom prst="rect">
            <a:avLst/>
          </a:prstGeom>
        </p:spPr>
      </p:pic>
      <p:pic>
        <p:nvPicPr>
          <p:cNvPr id="10" name="Picture 9" descr="A picture containing ball, player, holding, woman&#10;&#10;Description automatically generated">
            <a:extLst>
              <a:ext uri="{FF2B5EF4-FFF2-40B4-BE49-F238E27FC236}">
                <a16:creationId xmlns:a16="http://schemas.microsoft.com/office/drawing/2014/main" id="{FD53AF89-B7B5-4E4F-9D6A-64AAEA5743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00850" y="4276368"/>
            <a:ext cx="4301506" cy="1036970"/>
          </a:xfrm>
          <a:prstGeom prst="rect">
            <a:avLst/>
          </a:prstGeom>
        </p:spPr>
      </p:pic>
    </p:spTree>
    <p:extLst>
      <p:ext uri="{BB962C8B-B14F-4D97-AF65-F5344CB8AC3E}">
        <p14:creationId xmlns:p14="http://schemas.microsoft.com/office/powerpoint/2010/main" val="29902693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4B3DF2C-E3C9-44D1-9863-A660475AA986}"/>
              </a:ext>
            </a:extLst>
          </p:cNvPr>
          <p:cNvSpPr txBox="1"/>
          <p:nvPr/>
        </p:nvSpPr>
        <p:spPr>
          <a:xfrm>
            <a:off x="492781" y="1998971"/>
            <a:ext cx="5525305" cy="2473475"/>
          </a:xfrm>
          <a:prstGeom prst="rect">
            <a:avLst/>
          </a:prstGeom>
        </p:spPr>
        <p:txBody>
          <a:bodyPr vert="horz" lIns="91440" tIns="45720" rIns="91440" bIns="0" rtlCol="0" anchor="b">
            <a:normAutofit/>
          </a:bodyPr>
          <a:lstStyle/>
          <a:p>
            <a:pPr algn="ctr" defTabSz="914400">
              <a:lnSpc>
                <a:spcPct val="90000"/>
              </a:lnSpc>
              <a:spcBef>
                <a:spcPct val="0"/>
              </a:spcBef>
              <a:spcAft>
                <a:spcPts val="600"/>
              </a:spcAft>
            </a:pPr>
            <a:endParaRPr lang="en-US" sz="3800" cap="all" dirty="0">
              <a:solidFill>
                <a:schemeClr val="accent1"/>
              </a:solidFill>
              <a:ea typeface="+mj-ea"/>
              <a:cs typeface="+mj-cs"/>
            </a:endParaRPr>
          </a:p>
        </p:txBody>
      </p:sp>
      <p:pic>
        <p:nvPicPr>
          <p:cNvPr id="6" name="Picture 5" descr="A circuit board&#10;&#10;Description automatically generated">
            <a:extLst>
              <a:ext uri="{FF2B5EF4-FFF2-40B4-BE49-F238E27FC236}">
                <a16:creationId xmlns:a16="http://schemas.microsoft.com/office/drawing/2014/main" id="{D2903BF5-0DAD-4864-9E1C-C19B8604EB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92516" y="538879"/>
            <a:ext cx="7651139" cy="4456788"/>
          </a:xfrm>
          <a:prstGeom prst="rect">
            <a:avLst/>
          </a:prstGeom>
        </p:spPr>
      </p:pic>
      <p:sp>
        <p:nvSpPr>
          <p:cNvPr id="9" name="TextBox 8">
            <a:extLst>
              <a:ext uri="{FF2B5EF4-FFF2-40B4-BE49-F238E27FC236}">
                <a16:creationId xmlns:a16="http://schemas.microsoft.com/office/drawing/2014/main" id="{E9AA18B8-A265-40B8-B3A9-7090ECEC0C37}"/>
              </a:ext>
            </a:extLst>
          </p:cNvPr>
          <p:cNvSpPr txBox="1"/>
          <p:nvPr/>
        </p:nvSpPr>
        <p:spPr>
          <a:xfrm>
            <a:off x="0" y="5171798"/>
            <a:ext cx="12192000" cy="646331"/>
          </a:xfrm>
          <a:prstGeom prst="rect">
            <a:avLst/>
          </a:prstGeom>
          <a:noFill/>
        </p:spPr>
        <p:txBody>
          <a:bodyPr wrap="square" rtlCol="0" anchor="t">
            <a:spAutoFit/>
          </a:bodyPr>
          <a:lstStyle/>
          <a:p>
            <a:pPr algn="ctr"/>
            <a:r>
              <a:rPr lang="en-US" sz="3600" dirty="0"/>
              <a:t>Let’s add a world to explore in our game!</a:t>
            </a:r>
          </a:p>
        </p:txBody>
      </p:sp>
      <p:pic>
        <p:nvPicPr>
          <p:cNvPr id="2" name="sn11LH48oZ">
            <a:hlinkClick r:id="" action="ppaction://media"/>
            <a:extLst>
              <a:ext uri="{FF2B5EF4-FFF2-40B4-BE49-F238E27FC236}">
                <a16:creationId xmlns:a16="http://schemas.microsoft.com/office/drawing/2014/main" id="{319C3686-BCFB-4632-A929-4D55F78D58AD}"/>
              </a:ext>
            </a:extLst>
          </p:cNvPr>
          <p:cNvPicPr>
            <a:picLocks noChangeAspect="1"/>
          </p:cNvPicPr>
          <p:nvPr>
            <a:videoFile r:link="rId1"/>
            <p:extLst>
              <p:ext uri="{DAA4B4D4-6D71-4841-9C94-3DE7FCFB9230}">
                <p14:media xmlns:p14="http://schemas.microsoft.com/office/powerpoint/2010/main" r:embed="rId2">
                  <p14:trim st="1478" end="16739"/>
                </p14:media>
              </p:ext>
            </p:extLst>
          </p:nvPr>
        </p:nvPicPr>
        <p:blipFill>
          <a:blip r:embed="rId6"/>
          <a:stretch>
            <a:fillRect/>
          </a:stretch>
        </p:blipFill>
        <p:spPr>
          <a:xfrm>
            <a:off x="4566947" y="1372718"/>
            <a:ext cx="2851284" cy="2128231"/>
          </a:xfrm>
          <a:prstGeom prst="rect">
            <a:avLst/>
          </a:prstGeom>
        </p:spPr>
      </p:pic>
    </p:spTree>
    <p:extLst>
      <p:ext uri="{BB962C8B-B14F-4D97-AF65-F5344CB8AC3E}">
        <p14:creationId xmlns:p14="http://schemas.microsoft.com/office/powerpoint/2010/main" val="202905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4B3DF2C-E3C9-44D1-9863-A660475AA986}"/>
              </a:ext>
            </a:extLst>
          </p:cNvPr>
          <p:cNvSpPr txBox="1"/>
          <p:nvPr/>
        </p:nvSpPr>
        <p:spPr>
          <a:xfrm>
            <a:off x="492781" y="1998971"/>
            <a:ext cx="5525305" cy="2473475"/>
          </a:xfrm>
          <a:prstGeom prst="rect">
            <a:avLst/>
          </a:prstGeom>
        </p:spPr>
        <p:txBody>
          <a:bodyPr vert="horz" lIns="91440" tIns="45720" rIns="91440" bIns="0" rtlCol="0" anchor="b">
            <a:normAutofit/>
          </a:bodyPr>
          <a:lstStyle/>
          <a:p>
            <a:pPr algn="ctr" defTabSz="914400">
              <a:lnSpc>
                <a:spcPct val="90000"/>
              </a:lnSpc>
              <a:spcBef>
                <a:spcPct val="0"/>
              </a:spcBef>
              <a:spcAft>
                <a:spcPts val="600"/>
              </a:spcAft>
            </a:pPr>
            <a:endParaRPr lang="en-US" sz="3800" cap="all" dirty="0">
              <a:solidFill>
                <a:schemeClr val="accent1"/>
              </a:solidFill>
              <a:ea typeface="+mj-ea"/>
              <a:cs typeface="+mj-cs"/>
            </a:endParaRPr>
          </a:p>
        </p:txBody>
      </p:sp>
      <p:pic>
        <p:nvPicPr>
          <p:cNvPr id="4" name="Picture 3" descr="A picture containing drawing&#10;&#10;Description automatically generated">
            <a:extLst>
              <a:ext uri="{FF2B5EF4-FFF2-40B4-BE49-F238E27FC236}">
                <a16:creationId xmlns:a16="http://schemas.microsoft.com/office/drawing/2014/main" id="{6EA834D2-D978-4320-9D23-D684ABE8CD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182" y="348293"/>
            <a:ext cx="1079746" cy="1346507"/>
          </a:xfrm>
          <a:prstGeom prst="rect">
            <a:avLst/>
          </a:prstGeom>
        </p:spPr>
      </p:pic>
      <p:sp>
        <p:nvSpPr>
          <p:cNvPr id="5" name="TextBox 4">
            <a:extLst>
              <a:ext uri="{FF2B5EF4-FFF2-40B4-BE49-F238E27FC236}">
                <a16:creationId xmlns:a16="http://schemas.microsoft.com/office/drawing/2014/main" id="{ABB15BAB-B236-4FD7-874D-ECFDC7115B65}"/>
              </a:ext>
            </a:extLst>
          </p:cNvPr>
          <p:cNvSpPr txBox="1"/>
          <p:nvPr/>
        </p:nvSpPr>
        <p:spPr>
          <a:xfrm>
            <a:off x="1804928" y="636825"/>
            <a:ext cx="4452501" cy="769441"/>
          </a:xfrm>
          <a:prstGeom prst="rect">
            <a:avLst/>
          </a:prstGeom>
          <a:noFill/>
        </p:spPr>
        <p:txBody>
          <a:bodyPr wrap="none" rtlCol="0">
            <a:spAutoFit/>
          </a:bodyPr>
          <a:lstStyle/>
          <a:p>
            <a:r>
              <a:rPr lang="en-US" sz="4400" dirty="0"/>
              <a:t>Computer Term:</a:t>
            </a:r>
          </a:p>
        </p:txBody>
      </p:sp>
      <p:sp>
        <p:nvSpPr>
          <p:cNvPr id="6" name="TextBox 5">
            <a:extLst>
              <a:ext uri="{FF2B5EF4-FFF2-40B4-BE49-F238E27FC236}">
                <a16:creationId xmlns:a16="http://schemas.microsoft.com/office/drawing/2014/main" id="{59086A81-9E85-4C20-93A2-672E1227F662}"/>
              </a:ext>
            </a:extLst>
          </p:cNvPr>
          <p:cNvSpPr txBox="1"/>
          <p:nvPr/>
        </p:nvSpPr>
        <p:spPr>
          <a:xfrm>
            <a:off x="2206667" y="1518756"/>
            <a:ext cx="12192000" cy="830997"/>
          </a:xfrm>
          <a:prstGeom prst="rect">
            <a:avLst/>
          </a:prstGeom>
          <a:noFill/>
        </p:spPr>
        <p:txBody>
          <a:bodyPr wrap="square" rtlCol="0" anchor="t">
            <a:spAutoFit/>
          </a:bodyPr>
          <a:lstStyle/>
          <a:p>
            <a:r>
              <a:rPr lang="en-US" sz="4800" dirty="0" err="1"/>
              <a:t>Tilemaps</a:t>
            </a:r>
            <a:endParaRPr lang="en-US" sz="4800" dirty="0"/>
          </a:p>
        </p:txBody>
      </p:sp>
      <p:sp>
        <p:nvSpPr>
          <p:cNvPr id="10" name="TextBox 9">
            <a:extLst>
              <a:ext uri="{FF2B5EF4-FFF2-40B4-BE49-F238E27FC236}">
                <a16:creationId xmlns:a16="http://schemas.microsoft.com/office/drawing/2014/main" id="{82C6B368-233F-4B94-8815-8E512182DCBA}"/>
              </a:ext>
            </a:extLst>
          </p:cNvPr>
          <p:cNvSpPr txBox="1"/>
          <p:nvPr/>
        </p:nvSpPr>
        <p:spPr>
          <a:xfrm>
            <a:off x="2210330" y="2545761"/>
            <a:ext cx="8418587" cy="1200329"/>
          </a:xfrm>
          <a:prstGeom prst="rect">
            <a:avLst/>
          </a:prstGeom>
          <a:noFill/>
        </p:spPr>
        <p:txBody>
          <a:bodyPr wrap="none" rtlCol="0" anchor="t">
            <a:spAutoFit/>
          </a:bodyPr>
          <a:lstStyle/>
          <a:p>
            <a:r>
              <a:rPr lang="en-US" sz="2400" dirty="0"/>
              <a:t>Using </a:t>
            </a:r>
            <a:r>
              <a:rPr lang="en-US" sz="2400" dirty="0" err="1"/>
              <a:t>tilemaps</a:t>
            </a:r>
            <a:r>
              <a:rPr lang="en-US" sz="2400" dirty="0"/>
              <a:t> is a very popular technique in 2D game</a:t>
            </a:r>
          </a:p>
          <a:p>
            <a:r>
              <a:rPr lang="en-US" sz="2400" dirty="0"/>
              <a:t>development to build worlds using regular shaped images</a:t>
            </a:r>
          </a:p>
          <a:p>
            <a:r>
              <a:rPr lang="en-US" sz="2400" dirty="0"/>
              <a:t>called tiles. </a:t>
            </a:r>
            <a:endParaRPr lang="en-US" dirty="0"/>
          </a:p>
        </p:txBody>
      </p:sp>
      <p:sp>
        <p:nvSpPr>
          <p:cNvPr id="14" name="TextBox 13">
            <a:extLst>
              <a:ext uri="{FF2B5EF4-FFF2-40B4-BE49-F238E27FC236}">
                <a16:creationId xmlns:a16="http://schemas.microsoft.com/office/drawing/2014/main" id="{42065E02-7513-4845-B322-6C155D1A1954}"/>
              </a:ext>
            </a:extLst>
          </p:cNvPr>
          <p:cNvSpPr txBox="1"/>
          <p:nvPr/>
        </p:nvSpPr>
        <p:spPr>
          <a:xfrm>
            <a:off x="1866395" y="4621831"/>
            <a:ext cx="1932709" cy="800219"/>
          </a:xfrm>
          <a:prstGeom prst="rect">
            <a:avLst/>
          </a:prstGeom>
          <a:noFill/>
        </p:spPr>
        <p:txBody>
          <a:bodyPr wrap="none" rtlCol="0" anchor="t">
            <a:spAutoFit/>
          </a:bodyPr>
          <a:lstStyle/>
          <a:p>
            <a:r>
              <a:rPr lang="en-US" sz="2800" dirty="0"/>
              <a:t>EXAMPLE</a:t>
            </a:r>
            <a:r>
              <a:rPr lang="en-US" dirty="0"/>
              <a:t>: </a:t>
            </a:r>
          </a:p>
          <a:p>
            <a:endParaRPr lang="en-US" dirty="0"/>
          </a:p>
        </p:txBody>
      </p:sp>
      <p:pic>
        <p:nvPicPr>
          <p:cNvPr id="3" name="Picture 2" descr="A picture containing sitting, colorful, side, different&#10;&#10;Description automatically generated">
            <a:extLst>
              <a:ext uri="{FF2B5EF4-FFF2-40B4-BE49-F238E27FC236}">
                <a16:creationId xmlns:a16="http://schemas.microsoft.com/office/drawing/2014/main" id="{00006CB9-8A88-4B21-A1A7-C18B9D4555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4715" y="4194860"/>
            <a:ext cx="1246428" cy="1273973"/>
          </a:xfrm>
          <a:prstGeom prst="rect">
            <a:avLst/>
          </a:prstGeom>
        </p:spPr>
      </p:pic>
      <p:pic>
        <p:nvPicPr>
          <p:cNvPr id="16" name="Picture 15" descr="A picture containing circuit&#10;&#10;Description automatically generated">
            <a:extLst>
              <a:ext uri="{FF2B5EF4-FFF2-40B4-BE49-F238E27FC236}">
                <a16:creationId xmlns:a16="http://schemas.microsoft.com/office/drawing/2014/main" id="{EABD72E9-88D9-4F40-AA99-AC4D931257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00293" y="3689222"/>
            <a:ext cx="2285248" cy="2285248"/>
          </a:xfrm>
          <a:prstGeom prst="rect">
            <a:avLst/>
          </a:prstGeom>
        </p:spPr>
      </p:pic>
      <p:sp>
        <p:nvSpPr>
          <p:cNvPr id="17" name="TextBox 16">
            <a:extLst>
              <a:ext uri="{FF2B5EF4-FFF2-40B4-BE49-F238E27FC236}">
                <a16:creationId xmlns:a16="http://schemas.microsoft.com/office/drawing/2014/main" id="{D1368E78-89BF-4ADE-8549-FBE0D0CD7CC8}"/>
              </a:ext>
            </a:extLst>
          </p:cNvPr>
          <p:cNvSpPr txBox="1"/>
          <p:nvPr/>
        </p:nvSpPr>
        <p:spPr>
          <a:xfrm>
            <a:off x="5750608" y="4231682"/>
            <a:ext cx="800219" cy="1200329"/>
          </a:xfrm>
          <a:prstGeom prst="rect">
            <a:avLst/>
          </a:prstGeom>
          <a:noFill/>
        </p:spPr>
        <p:txBody>
          <a:bodyPr wrap="none" rtlCol="0">
            <a:spAutoFit/>
          </a:bodyPr>
          <a:lstStyle/>
          <a:p>
            <a:r>
              <a:rPr lang="en-US" sz="7200" dirty="0"/>
              <a:t>=</a:t>
            </a:r>
          </a:p>
        </p:txBody>
      </p:sp>
    </p:spTree>
    <p:extLst>
      <p:ext uri="{BB962C8B-B14F-4D97-AF65-F5344CB8AC3E}">
        <p14:creationId xmlns:p14="http://schemas.microsoft.com/office/powerpoint/2010/main" val="28848676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86" name="Rectangle 88">
            <a:extLst>
              <a:ext uri="{FF2B5EF4-FFF2-40B4-BE49-F238E27FC236}">
                <a16:creationId xmlns:a16="http://schemas.microsoft.com/office/drawing/2014/main" id="{CDDE5CDF-1512-4CDA-B956-23D223F8DE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87" name="Picture 90">
            <a:extLst>
              <a:ext uri="{FF2B5EF4-FFF2-40B4-BE49-F238E27FC236}">
                <a16:creationId xmlns:a16="http://schemas.microsoft.com/office/drawing/2014/main" id="{B029D7D8-5A6B-4C76-94C8-15798C6C5AD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88" name="Straight Connector 92">
            <a:extLst>
              <a:ext uri="{FF2B5EF4-FFF2-40B4-BE49-F238E27FC236}">
                <a16:creationId xmlns:a16="http://schemas.microsoft.com/office/drawing/2014/main" id="{A5C9319C-E20D-4884-952F-60B6A58C3E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useBgFill="1">
        <p:nvSpPr>
          <p:cNvPr id="90" name="Rectangle 94">
            <a:extLst>
              <a:ext uri="{FF2B5EF4-FFF2-40B4-BE49-F238E27FC236}">
                <a16:creationId xmlns:a16="http://schemas.microsoft.com/office/drawing/2014/main" id="{62C9703D-C8F9-44AD-A7C0-C2F3871F8C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60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4B3DF2C-E3C9-44D1-9863-A660475AA986}"/>
              </a:ext>
            </a:extLst>
          </p:cNvPr>
          <p:cNvSpPr txBox="1"/>
          <p:nvPr/>
        </p:nvSpPr>
        <p:spPr>
          <a:xfrm>
            <a:off x="492781" y="1998971"/>
            <a:ext cx="5525305" cy="2473475"/>
          </a:xfrm>
          <a:prstGeom prst="rect">
            <a:avLst/>
          </a:prstGeom>
        </p:spPr>
        <p:txBody>
          <a:bodyPr vert="horz" lIns="91440" tIns="45720" rIns="91440" bIns="0" rtlCol="0" anchor="b">
            <a:normAutofit/>
          </a:bodyPr>
          <a:lstStyle/>
          <a:p>
            <a:pPr algn="ctr" defTabSz="914400">
              <a:lnSpc>
                <a:spcPct val="90000"/>
              </a:lnSpc>
              <a:spcBef>
                <a:spcPct val="0"/>
              </a:spcBef>
              <a:spcAft>
                <a:spcPts val="600"/>
              </a:spcAft>
            </a:pPr>
            <a:endParaRPr lang="en-US" sz="3800" cap="all" dirty="0">
              <a:solidFill>
                <a:schemeClr val="accent1"/>
              </a:solidFill>
              <a:ea typeface="+mj-ea"/>
              <a:cs typeface="+mj-cs"/>
            </a:endParaRPr>
          </a:p>
        </p:txBody>
      </p:sp>
      <p:sp>
        <p:nvSpPr>
          <p:cNvPr id="5" name="TextBox 4">
            <a:extLst>
              <a:ext uri="{FF2B5EF4-FFF2-40B4-BE49-F238E27FC236}">
                <a16:creationId xmlns:a16="http://schemas.microsoft.com/office/drawing/2014/main" id="{39E826AD-67BF-4369-9C8C-21039BC8F185}"/>
              </a:ext>
            </a:extLst>
          </p:cNvPr>
          <p:cNvSpPr txBox="1"/>
          <p:nvPr/>
        </p:nvSpPr>
        <p:spPr>
          <a:xfrm>
            <a:off x="0" y="4598333"/>
            <a:ext cx="12192000" cy="1277273"/>
          </a:xfrm>
          <a:prstGeom prst="rect">
            <a:avLst/>
          </a:prstGeom>
          <a:noFill/>
        </p:spPr>
        <p:txBody>
          <a:bodyPr wrap="square" rtlCol="0">
            <a:spAutoFit/>
          </a:bodyPr>
          <a:lstStyle/>
          <a:p>
            <a:pPr algn="ctr"/>
            <a:r>
              <a:rPr lang="en-US" sz="2800" dirty="0"/>
              <a:t>Grab the                         block</a:t>
            </a:r>
          </a:p>
          <a:p>
            <a:pPr algn="ctr"/>
            <a:endParaRPr lang="en-US" sz="1000" dirty="0"/>
          </a:p>
          <a:p>
            <a:pPr algn="ctr"/>
            <a:endParaRPr lang="en-US" sz="1100" dirty="0"/>
          </a:p>
          <a:p>
            <a:pPr algn="ctr"/>
            <a:r>
              <a:rPr lang="en-US" sz="2800" dirty="0"/>
              <a:t>and drag it into the              block</a:t>
            </a:r>
          </a:p>
        </p:txBody>
      </p:sp>
      <p:pic>
        <p:nvPicPr>
          <p:cNvPr id="14" name="Picture 13" descr="A picture containing drawing&#10;&#10;Description automatically generated">
            <a:extLst>
              <a:ext uri="{FF2B5EF4-FFF2-40B4-BE49-F238E27FC236}">
                <a16:creationId xmlns:a16="http://schemas.microsoft.com/office/drawing/2014/main" id="{E932AD2F-D8DB-41A3-99A0-722E469DEC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0727" y="5192876"/>
            <a:ext cx="1191927" cy="822430"/>
          </a:xfrm>
          <a:prstGeom prst="rect">
            <a:avLst/>
          </a:prstGeom>
        </p:spPr>
      </p:pic>
      <p:pic>
        <p:nvPicPr>
          <p:cNvPr id="4" name="Picture 3" descr="A screenshot of a cell phone&#10;&#10;Description automatically generated">
            <a:extLst>
              <a:ext uri="{FF2B5EF4-FFF2-40B4-BE49-F238E27FC236}">
                <a16:creationId xmlns:a16="http://schemas.microsoft.com/office/drawing/2014/main" id="{C74B327E-7051-46E0-9D77-D73A2C6C29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4107" y="632820"/>
            <a:ext cx="10323786" cy="3498700"/>
          </a:xfrm>
          <a:prstGeom prst="rect">
            <a:avLst/>
          </a:prstGeom>
        </p:spPr>
      </p:pic>
      <p:pic>
        <p:nvPicPr>
          <p:cNvPr id="9" name="Picture 8" descr="A screenshot of a cell phone&#10;&#10;Description automatically generated">
            <a:extLst>
              <a:ext uri="{FF2B5EF4-FFF2-40B4-BE49-F238E27FC236}">
                <a16:creationId xmlns:a16="http://schemas.microsoft.com/office/drawing/2014/main" id="{979C11FA-219E-4B49-94D3-0B9416028D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16174" y="4494048"/>
            <a:ext cx="2013325" cy="722428"/>
          </a:xfrm>
          <a:prstGeom prst="rect">
            <a:avLst/>
          </a:prstGeom>
        </p:spPr>
      </p:pic>
    </p:spTree>
    <p:extLst>
      <p:ext uri="{BB962C8B-B14F-4D97-AF65-F5344CB8AC3E}">
        <p14:creationId xmlns:p14="http://schemas.microsoft.com/office/powerpoint/2010/main" val="15739508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Description automatically generated">
            <a:extLst>
              <a:ext uri="{FF2B5EF4-FFF2-40B4-BE49-F238E27FC236}">
                <a16:creationId xmlns:a16="http://schemas.microsoft.com/office/drawing/2014/main" id="{61B5CFFC-BCEC-49ED-9BE0-9B036119D8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137" y="1063886"/>
            <a:ext cx="10482943" cy="5012157"/>
          </a:xfrm>
          <a:prstGeom prst="rect">
            <a:avLst/>
          </a:prstGeom>
        </p:spPr>
      </p:pic>
      <p:sp>
        <p:nvSpPr>
          <p:cNvPr id="2" name="Title 1">
            <a:extLst>
              <a:ext uri="{FF2B5EF4-FFF2-40B4-BE49-F238E27FC236}">
                <a16:creationId xmlns:a16="http://schemas.microsoft.com/office/drawing/2014/main" id="{523D1601-E830-4652-BC8B-BB93265C65BD}"/>
              </a:ext>
            </a:extLst>
          </p:cNvPr>
          <p:cNvSpPr>
            <a:spLocks noGrp="1"/>
          </p:cNvSpPr>
          <p:nvPr>
            <p:ph type="title"/>
          </p:nvPr>
        </p:nvSpPr>
        <p:spPr>
          <a:xfrm>
            <a:off x="1507542" y="157007"/>
            <a:ext cx="9291215" cy="1049235"/>
          </a:xfrm>
        </p:spPr>
        <p:txBody>
          <a:bodyPr>
            <a:normAutofit/>
          </a:bodyPr>
          <a:lstStyle/>
          <a:p>
            <a:r>
              <a:rPr lang="en-US" sz="4800" dirty="0">
                <a:solidFill>
                  <a:srgbClr val="F18100"/>
                </a:solidFill>
                <a:latin typeface="Sneakerhead BTN" panose="020B0904070503040306" pitchFamily="34" charset="0"/>
              </a:rPr>
              <a:t>Tile Map Editor</a:t>
            </a:r>
          </a:p>
        </p:txBody>
      </p:sp>
      <p:sp>
        <p:nvSpPr>
          <p:cNvPr id="8" name="Arrow: Right 7">
            <a:extLst>
              <a:ext uri="{FF2B5EF4-FFF2-40B4-BE49-F238E27FC236}">
                <a16:creationId xmlns:a16="http://schemas.microsoft.com/office/drawing/2014/main" id="{9572F4B7-5094-4A01-B700-99ED11083EE0}"/>
              </a:ext>
            </a:extLst>
          </p:cNvPr>
          <p:cNvSpPr/>
          <p:nvPr/>
        </p:nvSpPr>
        <p:spPr>
          <a:xfrm flipH="1">
            <a:off x="2398078" y="2468508"/>
            <a:ext cx="2916872" cy="7817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Design Tools</a:t>
            </a:r>
          </a:p>
        </p:txBody>
      </p:sp>
      <p:sp>
        <p:nvSpPr>
          <p:cNvPr id="11" name="Arrow: Right 10">
            <a:extLst>
              <a:ext uri="{FF2B5EF4-FFF2-40B4-BE49-F238E27FC236}">
                <a16:creationId xmlns:a16="http://schemas.microsoft.com/office/drawing/2014/main" id="{0ABED936-D33D-44C3-BD77-06F4287D5B15}"/>
              </a:ext>
            </a:extLst>
          </p:cNvPr>
          <p:cNvSpPr/>
          <p:nvPr/>
        </p:nvSpPr>
        <p:spPr>
          <a:xfrm rot="1115022" flipH="1">
            <a:off x="7268535" y="3422424"/>
            <a:ext cx="2880016" cy="7817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Map Canvas</a:t>
            </a:r>
          </a:p>
        </p:txBody>
      </p:sp>
      <p:sp>
        <p:nvSpPr>
          <p:cNvPr id="12" name="Arrow: Right 11">
            <a:extLst>
              <a:ext uri="{FF2B5EF4-FFF2-40B4-BE49-F238E27FC236}">
                <a16:creationId xmlns:a16="http://schemas.microsoft.com/office/drawing/2014/main" id="{AD21A4EB-6FDB-4CB0-999F-1F0DA694527A}"/>
              </a:ext>
            </a:extLst>
          </p:cNvPr>
          <p:cNvSpPr/>
          <p:nvPr/>
        </p:nvSpPr>
        <p:spPr>
          <a:xfrm flipH="1">
            <a:off x="2284374" y="4642715"/>
            <a:ext cx="2871968" cy="7817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Tile Gallery</a:t>
            </a:r>
          </a:p>
        </p:txBody>
      </p:sp>
    </p:spTree>
    <p:extLst>
      <p:ext uri="{BB962C8B-B14F-4D97-AF65-F5344CB8AC3E}">
        <p14:creationId xmlns:p14="http://schemas.microsoft.com/office/powerpoint/2010/main" val="1881160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CDDE5CDF-1512-4CDA-B956-23D223F8DE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Picture 9">
            <a:extLst>
              <a:ext uri="{FF2B5EF4-FFF2-40B4-BE49-F238E27FC236}">
                <a16:creationId xmlns:a16="http://schemas.microsoft.com/office/drawing/2014/main" id="{B029D7D8-5A6B-4C76-94C8-15798C6C5AD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7" name="Straight Connector 11">
            <a:extLst>
              <a:ext uri="{FF2B5EF4-FFF2-40B4-BE49-F238E27FC236}">
                <a16:creationId xmlns:a16="http://schemas.microsoft.com/office/drawing/2014/main" id="{A5C9319C-E20D-4884-952F-60B6A58C3E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9" name="Rectangle 13">
            <a:extLst>
              <a:ext uri="{FF2B5EF4-FFF2-40B4-BE49-F238E27FC236}">
                <a16:creationId xmlns:a16="http://schemas.microsoft.com/office/drawing/2014/main" id="{B6E6531A-0776-43BA-A852-5FB5C7753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56085" y="533400"/>
            <a:ext cx="9079832" cy="5077326"/>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5">
            <a:extLst>
              <a:ext uri="{FF2B5EF4-FFF2-40B4-BE49-F238E27FC236}">
                <a16:creationId xmlns:a16="http://schemas.microsoft.com/office/drawing/2014/main" id="{F8C5273F-2B84-46BF-A94F-1A20E13B3A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84605" y="763203"/>
            <a:ext cx="8622792" cy="4617720"/>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KbUuJN4VI7">
            <a:hlinkClick r:id="" action="ppaction://media"/>
            <a:extLst>
              <a:ext uri="{FF2B5EF4-FFF2-40B4-BE49-F238E27FC236}">
                <a16:creationId xmlns:a16="http://schemas.microsoft.com/office/drawing/2014/main" id="{B230C54A-6027-45E8-980F-1D24FB828BC4}"/>
              </a:ext>
            </a:extLst>
          </p:cNvPr>
          <p:cNvPicPr>
            <a:picLocks noChangeAspect="1"/>
          </p:cNvPicPr>
          <p:nvPr>
            <a:videoFile r:link="rId1"/>
            <p:extLst>
              <p:ext uri="{DAA4B4D4-6D71-4841-9C94-3DE7FCFB9230}">
                <p14:media xmlns:p14="http://schemas.microsoft.com/office/powerpoint/2010/main" r:embed="rId2">
                  <p14:trim st="469" end="2954"/>
                </p14:media>
              </p:ext>
            </p:extLst>
          </p:nvPr>
        </p:nvPicPr>
        <p:blipFill>
          <a:blip r:embed="rId6"/>
          <a:stretch>
            <a:fillRect/>
          </a:stretch>
        </p:blipFill>
        <p:spPr>
          <a:xfrm>
            <a:off x="1784604" y="763203"/>
            <a:ext cx="8622792" cy="4617720"/>
          </a:xfrm>
          <a:prstGeom prst="rect">
            <a:avLst/>
          </a:prstGeom>
        </p:spPr>
      </p:pic>
    </p:spTree>
    <p:extLst>
      <p:ext uri="{BB962C8B-B14F-4D97-AF65-F5344CB8AC3E}">
        <p14:creationId xmlns:p14="http://schemas.microsoft.com/office/powerpoint/2010/main" val="136016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1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4B3DF2C-E3C9-44D1-9863-A660475AA986}"/>
              </a:ext>
            </a:extLst>
          </p:cNvPr>
          <p:cNvSpPr txBox="1"/>
          <p:nvPr/>
        </p:nvSpPr>
        <p:spPr>
          <a:xfrm>
            <a:off x="492781" y="1998971"/>
            <a:ext cx="5525305" cy="2473475"/>
          </a:xfrm>
          <a:prstGeom prst="rect">
            <a:avLst/>
          </a:prstGeom>
        </p:spPr>
        <p:txBody>
          <a:bodyPr vert="horz" lIns="91440" tIns="45720" rIns="91440" bIns="0" rtlCol="0" anchor="b">
            <a:normAutofit/>
          </a:bodyPr>
          <a:lstStyle/>
          <a:p>
            <a:pPr algn="ctr" defTabSz="914400">
              <a:lnSpc>
                <a:spcPct val="90000"/>
              </a:lnSpc>
              <a:spcBef>
                <a:spcPct val="0"/>
              </a:spcBef>
              <a:spcAft>
                <a:spcPts val="600"/>
              </a:spcAft>
            </a:pPr>
            <a:endParaRPr lang="en-US" sz="3800" cap="all" dirty="0">
              <a:solidFill>
                <a:schemeClr val="accent1"/>
              </a:solidFill>
              <a:ea typeface="+mj-ea"/>
              <a:cs typeface="+mj-cs"/>
            </a:endParaRPr>
          </a:p>
        </p:txBody>
      </p:sp>
      <p:sp>
        <p:nvSpPr>
          <p:cNvPr id="8" name="TextBox 7">
            <a:extLst>
              <a:ext uri="{FF2B5EF4-FFF2-40B4-BE49-F238E27FC236}">
                <a16:creationId xmlns:a16="http://schemas.microsoft.com/office/drawing/2014/main" id="{5AEF3772-9316-43EF-8908-7DC46E320CA4}"/>
              </a:ext>
            </a:extLst>
          </p:cNvPr>
          <p:cNvSpPr txBox="1"/>
          <p:nvPr/>
        </p:nvSpPr>
        <p:spPr>
          <a:xfrm>
            <a:off x="5678045" y="2123418"/>
            <a:ext cx="6012929" cy="4162678"/>
          </a:xfrm>
          <a:prstGeom prst="rect">
            <a:avLst/>
          </a:prstGeom>
          <a:noFill/>
        </p:spPr>
        <p:txBody>
          <a:bodyPr wrap="none" rtlCol="0">
            <a:spAutoFit/>
          </a:bodyPr>
          <a:lstStyle/>
          <a:p>
            <a:pPr algn="ctr"/>
            <a:r>
              <a:rPr lang="en-US" sz="2800" dirty="0"/>
              <a:t>Let’s create a wall around</a:t>
            </a:r>
          </a:p>
          <a:p>
            <a:pPr algn="ctr"/>
            <a:r>
              <a:rPr lang="en-US" sz="2800" dirty="0"/>
              <a:t>the outside of our tile map. </a:t>
            </a:r>
            <a:br>
              <a:rPr lang="en-US" sz="2800" dirty="0"/>
            </a:br>
            <a:r>
              <a:rPr lang="en-US" sz="1050" dirty="0"/>
              <a:t> </a:t>
            </a:r>
            <a:br>
              <a:rPr lang="en-US" sz="2800" dirty="0"/>
            </a:br>
            <a:r>
              <a:rPr lang="en-US" sz="2800" dirty="0"/>
              <a:t>Any of the tiles can be turned </a:t>
            </a:r>
          </a:p>
          <a:p>
            <a:pPr algn="ctr"/>
            <a:r>
              <a:rPr lang="en-US" sz="2800" dirty="0"/>
              <a:t>into a wall</a:t>
            </a:r>
          </a:p>
          <a:p>
            <a:pPr algn="ctr"/>
            <a:endParaRPr lang="en-US" sz="1050" dirty="0"/>
          </a:p>
          <a:p>
            <a:pPr algn="ctr"/>
            <a:r>
              <a:rPr lang="en-US" sz="2800" dirty="0"/>
              <a:t>select the “Wall Creation” tool</a:t>
            </a:r>
            <a:br>
              <a:rPr lang="en-US" sz="2800" dirty="0"/>
            </a:br>
            <a:r>
              <a:rPr lang="en-US" sz="1050" dirty="0"/>
              <a:t> </a:t>
            </a:r>
            <a:br>
              <a:rPr lang="en-US" sz="2800" dirty="0"/>
            </a:br>
            <a:r>
              <a:rPr lang="en-US" sz="2800" dirty="0"/>
              <a:t>Also make sure “Show walls”</a:t>
            </a:r>
          </a:p>
          <a:p>
            <a:pPr algn="ctr"/>
            <a:r>
              <a:rPr lang="en-US" sz="2800" dirty="0"/>
              <a:t>in the top right corner is turned ON</a:t>
            </a:r>
          </a:p>
          <a:p>
            <a:pPr algn="ctr"/>
            <a:endParaRPr lang="en-US" sz="2800" dirty="0"/>
          </a:p>
          <a:p>
            <a:pPr algn="ctr"/>
            <a:endParaRPr lang="en-US" sz="900" dirty="0"/>
          </a:p>
        </p:txBody>
      </p:sp>
      <p:pic>
        <p:nvPicPr>
          <p:cNvPr id="4" name="Picture 3" descr="A picture containing clock&#10;&#10;Description automatically generated">
            <a:extLst>
              <a:ext uri="{FF2B5EF4-FFF2-40B4-BE49-F238E27FC236}">
                <a16:creationId xmlns:a16="http://schemas.microsoft.com/office/drawing/2014/main" id="{49AC78D3-E79B-4C01-8AD6-9BDBD6F919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5392" y="975773"/>
            <a:ext cx="4399850" cy="3979947"/>
          </a:xfrm>
          <a:prstGeom prst="rect">
            <a:avLst/>
          </a:prstGeom>
        </p:spPr>
      </p:pic>
      <p:pic>
        <p:nvPicPr>
          <p:cNvPr id="10" name="Picture 9" descr="A picture containing drawing, food&#10;&#10;Description automatically generated">
            <a:extLst>
              <a:ext uri="{FF2B5EF4-FFF2-40B4-BE49-F238E27FC236}">
                <a16:creationId xmlns:a16="http://schemas.microsoft.com/office/drawing/2014/main" id="{E91CDC30-E3B9-4B28-B0CB-6D59BFCBB8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63709" y="1037867"/>
            <a:ext cx="2641600" cy="673100"/>
          </a:xfrm>
          <a:prstGeom prst="rect">
            <a:avLst/>
          </a:prstGeom>
        </p:spPr>
      </p:pic>
    </p:spTree>
    <p:extLst>
      <p:ext uri="{BB962C8B-B14F-4D97-AF65-F5344CB8AC3E}">
        <p14:creationId xmlns:p14="http://schemas.microsoft.com/office/powerpoint/2010/main" val="23166649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DDE5CDF-1512-4CDA-B956-23D223F8DE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0" name="Picture 9">
            <a:extLst>
              <a:ext uri="{FF2B5EF4-FFF2-40B4-BE49-F238E27FC236}">
                <a16:creationId xmlns:a16="http://schemas.microsoft.com/office/drawing/2014/main" id="{B029D7D8-5A6B-4C76-94C8-15798C6C5AD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2" name="Straight Connector 11">
            <a:extLst>
              <a:ext uri="{FF2B5EF4-FFF2-40B4-BE49-F238E27FC236}">
                <a16:creationId xmlns:a16="http://schemas.microsoft.com/office/drawing/2014/main" id="{A5C9319C-E20D-4884-952F-60B6A58C3E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B6E6531A-0776-43BA-A852-5FB5C7753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56085" y="533400"/>
            <a:ext cx="9079832" cy="5077326"/>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8C5273F-2B84-46BF-A94F-1A20E13B3A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84605" y="763203"/>
            <a:ext cx="8622792" cy="4617720"/>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Uk6InfhV1F">
            <a:hlinkClick r:id="" action="ppaction://media"/>
            <a:extLst>
              <a:ext uri="{FF2B5EF4-FFF2-40B4-BE49-F238E27FC236}">
                <a16:creationId xmlns:a16="http://schemas.microsoft.com/office/drawing/2014/main" id="{3E780167-8505-45B4-8050-789E88D99344}"/>
              </a:ext>
            </a:extLst>
          </p:cNvPr>
          <p:cNvPicPr>
            <a:picLocks noChangeAspect="1"/>
          </p:cNvPicPr>
          <p:nvPr>
            <a:videoFile r:link="rId1"/>
            <p:extLst>
              <p:ext uri="{DAA4B4D4-6D71-4841-9C94-3DE7FCFB9230}">
                <p14:media xmlns:p14="http://schemas.microsoft.com/office/powerpoint/2010/main" r:embed="rId2">
                  <p14:trim st="1007" end="2218"/>
                </p14:media>
              </p:ext>
            </p:extLst>
          </p:nvPr>
        </p:nvPicPr>
        <p:blipFill>
          <a:blip r:embed="rId6"/>
          <a:stretch>
            <a:fillRect/>
          </a:stretch>
        </p:blipFill>
        <p:spPr>
          <a:xfrm>
            <a:off x="1784604" y="729586"/>
            <a:ext cx="8622792" cy="4617720"/>
          </a:xfrm>
          <a:prstGeom prst="rect">
            <a:avLst/>
          </a:prstGeom>
        </p:spPr>
      </p:pic>
    </p:spTree>
    <p:extLst>
      <p:ext uri="{BB962C8B-B14F-4D97-AF65-F5344CB8AC3E}">
        <p14:creationId xmlns:p14="http://schemas.microsoft.com/office/powerpoint/2010/main" val="3159965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94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4B3DF2C-E3C9-44D1-9863-A660475AA986}"/>
              </a:ext>
            </a:extLst>
          </p:cNvPr>
          <p:cNvSpPr txBox="1"/>
          <p:nvPr/>
        </p:nvSpPr>
        <p:spPr>
          <a:xfrm>
            <a:off x="492781" y="1998971"/>
            <a:ext cx="5525305" cy="2473475"/>
          </a:xfrm>
          <a:prstGeom prst="rect">
            <a:avLst/>
          </a:prstGeom>
        </p:spPr>
        <p:txBody>
          <a:bodyPr vert="horz" lIns="91440" tIns="45720" rIns="91440" bIns="0" rtlCol="0" anchor="b">
            <a:normAutofit/>
          </a:bodyPr>
          <a:lstStyle/>
          <a:p>
            <a:pPr algn="ctr" defTabSz="914400">
              <a:lnSpc>
                <a:spcPct val="90000"/>
              </a:lnSpc>
              <a:spcBef>
                <a:spcPct val="0"/>
              </a:spcBef>
              <a:spcAft>
                <a:spcPts val="600"/>
              </a:spcAft>
            </a:pPr>
            <a:endParaRPr lang="en-US" sz="3800" cap="all" dirty="0">
              <a:solidFill>
                <a:schemeClr val="accent1"/>
              </a:solidFill>
              <a:ea typeface="+mj-ea"/>
              <a:cs typeface="+mj-cs"/>
            </a:endParaRPr>
          </a:p>
        </p:txBody>
      </p:sp>
      <p:sp>
        <p:nvSpPr>
          <p:cNvPr id="8" name="TextBox 7">
            <a:extLst>
              <a:ext uri="{FF2B5EF4-FFF2-40B4-BE49-F238E27FC236}">
                <a16:creationId xmlns:a16="http://schemas.microsoft.com/office/drawing/2014/main" id="{5AEF3772-9316-43EF-8908-7DC46E320CA4}"/>
              </a:ext>
            </a:extLst>
          </p:cNvPr>
          <p:cNvSpPr txBox="1"/>
          <p:nvPr/>
        </p:nvSpPr>
        <p:spPr>
          <a:xfrm>
            <a:off x="5036129" y="1911147"/>
            <a:ext cx="7084505" cy="2816156"/>
          </a:xfrm>
          <a:prstGeom prst="rect">
            <a:avLst/>
          </a:prstGeom>
          <a:noFill/>
        </p:spPr>
        <p:txBody>
          <a:bodyPr wrap="none" rtlCol="0">
            <a:spAutoFit/>
          </a:bodyPr>
          <a:lstStyle/>
          <a:p>
            <a:pPr algn="ctr"/>
            <a:r>
              <a:rPr lang="en-US" sz="2800" dirty="0"/>
              <a:t>Let’s add some rows of bushes </a:t>
            </a:r>
          </a:p>
          <a:p>
            <a:pPr algn="ctr"/>
            <a:r>
              <a:rPr lang="en-US" sz="2800" dirty="0"/>
              <a:t>for our ‘Hero’ Sprite to move around.</a:t>
            </a:r>
          </a:p>
          <a:p>
            <a:pPr algn="ctr"/>
            <a:endParaRPr lang="en-US" sz="2800" dirty="0"/>
          </a:p>
          <a:p>
            <a:pPr algn="ctr"/>
            <a:r>
              <a:rPr lang="en-US" sz="2800" dirty="0"/>
              <a:t>Select the bush tile from the ‘Tile Gallery’</a:t>
            </a:r>
          </a:p>
          <a:p>
            <a:pPr algn="ctr"/>
            <a:r>
              <a:rPr lang="en-US" sz="2800" dirty="0"/>
              <a:t>and let’s added it to our Map. </a:t>
            </a:r>
          </a:p>
          <a:p>
            <a:pPr algn="ctr"/>
            <a:endParaRPr lang="en-US" sz="2800" dirty="0"/>
          </a:p>
          <a:p>
            <a:pPr algn="ctr"/>
            <a:endParaRPr lang="en-US" sz="900" dirty="0"/>
          </a:p>
        </p:txBody>
      </p:sp>
      <p:pic>
        <p:nvPicPr>
          <p:cNvPr id="3" name="Picture 2" descr="A picture containing sitting, side, different, colorful&#10;&#10;Description automatically generated">
            <a:extLst>
              <a:ext uri="{FF2B5EF4-FFF2-40B4-BE49-F238E27FC236}">
                <a16:creationId xmlns:a16="http://schemas.microsoft.com/office/drawing/2014/main" id="{4F37207E-2CC2-496D-9035-3979502010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986" y="1152167"/>
            <a:ext cx="3877606" cy="3877606"/>
          </a:xfrm>
          <a:prstGeom prst="rect">
            <a:avLst/>
          </a:prstGeom>
        </p:spPr>
      </p:pic>
    </p:spTree>
    <p:extLst>
      <p:ext uri="{BB962C8B-B14F-4D97-AF65-F5344CB8AC3E}">
        <p14:creationId xmlns:p14="http://schemas.microsoft.com/office/powerpoint/2010/main" val="1446342118"/>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9D5"/>
      </a:lt2>
      <a:accent1>
        <a:srgbClr val="FB8C29"/>
      </a:accent1>
      <a:accent2>
        <a:srgbClr val="F2C351"/>
      </a:accent2>
      <a:accent3>
        <a:srgbClr val="D0CBA5"/>
      </a:accent3>
      <a:accent4>
        <a:srgbClr val="A2C476"/>
      </a:accent4>
      <a:accent5>
        <a:srgbClr val="57C293"/>
      </a:accent5>
      <a:accent6>
        <a:srgbClr val="06BFDE"/>
      </a:accent6>
      <a:hlink>
        <a:srgbClr val="FBAE29"/>
      </a:hlink>
      <a:folHlink>
        <a:srgbClr val="EDC47E"/>
      </a:folHlink>
    </a:clrScheme>
    <a:fontScheme name="Gallery">
      <a:majorFont>
        <a:latin typeface="Rockwell" panose="020606030202050204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BB5F5D82-B5E9-469E-A815-C655ED4AF24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4FC39C15559B84687A83D6DAAA329E0" ma:contentTypeVersion="9" ma:contentTypeDescription="Create a new document." ma:contentTypeScope="" ma:versionID="dfd06c93431f36858924810e58e77fee">
  <xsd:schema xmlns:xsd="http://www.w3.org/2001/XMLSchema" xmlns:xs="http://www.w3.org/2001/XMLSchema" xmlns:p="http://schemas.microsoft.com/office/2006/metadata/properties" xmlns:ns2="ec3bb2fa-6445-4522-a73e-1ae41872b5a8" targetNamespace="http://schemas.microsoft.com/office/2006/metadata/properties" ma:root="true" ma:fieldsID="cde04fc8a41bed0656df85ebf685cd80" ns2:_="">
    <xsd:import namespace="ec3bb2fa-6445-4522-a73e-1ae41872b5a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c3bb2fa-6445-4522-a73e-1ae41872b5a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B5054EE-83C3-4D86-A438-DC2748D2613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c3bb2fa-6445-4522-a73e-1ae41872b5a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D919390-B848-447E-8D02-58B4112AA31D}">
  <ds:schemaRefs>
    <ds:schemaRef ds:uri="http://schemas.microsoft.com/sharepoint/v3/contenttype/forms"/>
  </ds:schemaRefs>
</ds:datastoreItem>
</file>

<file path=customXml/itemProps3.xml><?xml version="1.0" encoding="utf-8"?>
<ds:datastoreItem xmlns:ds="http://schemas.openxmlformats.org/officeDocument/2006/customXml" ds:itemID="{9D7CDF9D-2F03-4292-B788-0D0D427F8E82}">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149</TotalTime>
  <Words>1171</Words>
  <Application>Microsoft Office PowerPoint</Application>
  <PresentationFormat>Widescreen</PresentationFormat>
  <Paragraphs>82</Paragraphs>
  <Slides>18</Slides>
  <Notes>18</Notes>
  <HiddenSlides>0</HiddenSlides>
  <MMClips>6</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Rockwell</vt:lpstr>
      <vt:lpstr>Sneakerhead BTN</vt:lpstr>
      <vt:lpstr>Gallery</vt:lpstr>
      <vt:lpstr>PowerPoint Presentation</vt:lpstr>
      <vt:lpstr>PowerPoint Presentation</vt:lpstr>
      <vt:lpstr>PowerPoint Presentation</vt:lpstr>
      <vt:lpstr>PowerPoint Presentation</vt:lpstr>
      <vt:lpstr>Tile Map Editor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Greg Norris</dc:creator>
  <cp:lastModifiedBy>Greg Norris</cp:lastModifiedBy>
  <cp:revision>1</cp:revision>
  <dcterms:created xsi:type="dcterms:W3CDTF">2020-02-21T16:55:29Z</dcterms:created>
  <dcterms:modified xsi:type="dcterms:W3CDTF">2020-02-24T17:45:03Z</dcterms:modified>
</cp:coreProperties>
</file>