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35"/>
  </p:notesMasterIdLst>
  <p:sldIdLst>
    <p:sldId id="256" r:id="rId5"/>
    <p:sldId id="281" r:id="rId6"/>
    <p:sldId id="264" r:id="rId7"/>
    <p:sldId id="265" r:id="rId8"/>
    <p:sldId id="266" r:id="rId9"/>
    <p:sldId id="295" r:id="rId10"/>
    <p:sldId id="285" r:id="rId11"/>
    <p:sldId id="270" r:id="rId12"/>
    <p:sldId id="284" r:id="rId13"/>
    <p:sldId id="268" r:id="rId14"/>
    <p:sldId id="269" r:id="rId15"/>
    <p:sldId id="282" r:id="rId16"/>
    <p:sldId id="286" r:id="rId17"/>
    <p:sldId id="288" r:id="rId18"/>
    <p:sldId id="271" r:id="rId19"/>
    <p:sldId id="272" r:id="rId20"/>
    <p:sldId id="273" r:id="rId21"/>
    <p:sldId id="274" r:id="rId22"/>
    <p:sldId id="275" r:id="rId23"/>
    <p:sldId id="276" r:id="rId24"/>
    <p:sldId id="287" r:id="rId25"/>
    <p:sldId id="277" r:id="rId26"/>
    <p:sldId id="278" r:id="rId27"/>
    <p:sldId id="283" r:id="rId28"/>
    <p:sldId id="280" r:id="rId29"/>
    <p:sldId id="291" r:id="rId30"/>
    <p:sldId id="290" r:id="rId31"/>
    <p:sldId id="293" r:id="rId32"/>
    <p:sldId id="294" r:id="rId33"/>
    <p:sldId id="292"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8100"/>
    <a:srgbClr val="FB8C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979" autoAdjust="0"/>
  </p:normalViewPr>
  <p:slideViewPr>
    <p:cSldViewPr snapToGrid="0">
      <p:cViewPr varScale="1">
        <p:scale>
          <a:sx n="73" d="100"/>
          <a:sy n="73" d="100"/>
        </p:scale>
        <p:origin x="761"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s Issa" userId="cbda87c6-5615-46e0-885c-4b5b56e3fb5b" providerId="ADAL" clId="{1D15028B-1BB1-4A81-9473-BAD4D35584D4}"/>
    <pc:docChg chg="undo custSel modSld">
      <pc:chgData name="Gus Issa" userId="cbda87c6-5615-46e0-885c-4b5b56e3fb5b" providerId="ADAL" clId="{1D15028B-1BB1-4A81-9473-BAD4D35584D4}" dt="2020-04-11T00:44:45.008" v="10" actId="20577"/>
      <pc:docMkLst>
        <pc:docMk/>
      </pc:docMkLst>
      <pc:sldChg chg="modSp modNotesTx">
        <pc:chgData name="Gus Issa" userId="cbda87c6-5615-46e0-885c-4b5b56e3fb5b" providerId="ADAL" clId="{1D15028B-1BB1-4A81-9473-BAD4D35584D4}" dt="2020-04-11T00:44:45.008" v="10" actId="20577"/>
        <pc:sldMkLst>
          <pc:docMk/>
          <pc:sldMk cId="193531001" sldId="264"/>
        </pc:sldMkLst>
        <pc:spChg chg="mod">
          <ac:chgData name="Gus Issa" userId="cbda87c6-5615-46e0-885c-4b5b56e3fb5b" providerId="ADAL" clId="{1D15028B-1BB1-4A81-9473-BAD4D35584D4}" dt="2020-04-11T00:42:49.834" v="0" actId="6549"/>
          <ac:spMkLst>
            <pc:docMk/>
            <pc:sldMk cId="193531001" sldId="264"/>
            <ac:spMk id="7" creationId="{D9438A82-5C2D-441A-BF11-E4BA71DD5943}"/>
          </ac:spMkLst>
        </pc:spChg>
      </pc:sldChg>
    </pc:docChg>
  </pc:docChgLst>
  <pc:docChgLst>
    <pc:chgData name="Greg Norris" userId="7333b3d1-3755-4fb2-b901-2861743b070c" providerId="ADAL" clId="{CF4E41BE-4387-4102-B406-D8BD84C4FDC5}"/>
    <pc:docChg chg="undo custSel addSld delSld modSld sldOrd">
      <pc:chgData name="Greg Norris" userId="7333b3d1-3755-4fb2-b901-2861743b070c" providerId="ADAL" clId="{CF4E41BE-4387-4102-B406-D8BD84C4FDC5}" dt="2020-02-19T16:35:51.654" v="5514" actId="1076"/>
      <pc:docMkLst>
        <pc:docMk/>
      </pc:docMkLst>
      <pc:sldChg chg="modNotesTx">
        <pc:chgData name="Greg Norris" userId="7333b3d1-3755-4fb2-b901-2861743b070c" providerId="ADAL" clId="{CF4E41BE-4387-4102-B406-D8BD84C4FDC5}" dt="2020-02-12T19:27:05.217" v="318" actId="20577"/>
        <pc:sldMkLst>
          <pc:docMk/>
          <pc:sldMk cId="109857222" sldId="256"/>
        </pc:sldMkLst>
      </pc:sldChg>
      <pc:sldChg chg="del modNotesTx">
        <pc:chgData name="Greg Norris" userId="7333b3d1-3755-4fb2-b901-2861743b070c" providerId="ADAL" clId="{CF4E41BE-4387-4102-B406-D8BD84C4FDC5}" dt="2020-02-12T19:18:24.650" v="252" actId="47"/>
        <pc:sldMkLst>
          <pc:docMk/>
          <pc:sldMk cId="3144827230" sldId="267"/>
        </pc:sldMkLst>
      </pc:sldChg>
      <pc:sldChg chg="addSp modSp modNotesTx">
        <pc:chgData name="Greg Norris" userId="7333b3d1-3755-4fb2-b901-2861743b070c" providerId="ADAL" clId="{CF4E41BE-4387-4102-B406-D8BD84C4FDC5}" dt="2020-02-14T13:22:30.857" v="2504" actId="1076"/>
        <pc:sldMkLst>
          <pc:docMk/>
          <pc:sldMk cId="493329270" sldId="268"/>
        </pc:sldMkLst>
        <pc:spChg chg="add mod">
          <ac:chgData name="Greg Norris" userId="7333b3d1-3755-4fb2-b901-2861743b070c" providerId="ADAL" clId="{CF4E41BE-4387-4102-B406-D8BD84C4FDC5}" dt="2020-02-14T13:22:30.857" v="2504" actId="1076"/>
          <ac:spMkLst>
            <pc:docMk/>
            <pc:sldMk cId="493329270" sldId="268"/>
            <ac:spMk id="2" creationId="{104E1025-D4F0-40F6-82EE-1FAB20AB628E}"/>
          </ac:spMkLst>
        </pc:spChg>
        <pc:spChg chg="mod">
          <ac:chgData name="Greg Norris" userId="7333b3d1-3755-4fb2-b901-2861743b070c" providerId="ADAL" clId="{CF4E41BE-4387-4102-B406-D8BD84C4FDC5}" dt="2020-02-14T13:22:30.857" v="2504" actId="1076"/>
          <ac:spMkLst>
            <pc:docMk/>
            <pc:sldMk cId="493329270" sldId="268"/>
            <ac:spMk id="9" creationId="{C1D8EE87-E66F-4307-9EE1-D4A8875DCC1D}"/>
          </ac:spMkLst>
        </pc:spChg>
      </pc:sldChg>
      <pc:sldChg chg="addSp delSp modSp delAnim modAnim">
        <pc:chgData name="Greg Norris" userId="7333b3d1-3755-4fb2-b901-2861743b070c" providerId="ADAL" clId="{CF4E41BE-4387-4102-B406-D8BD84C4FDC5}" dt="2020-02-12T19:25:49.917" v="260"/>
        <pc:sldMkLst>
          <pc:docMk/>
          <pc:sldMk cId="136016941" sldId="269"/>
        </pc:sldMkLst>
        <pc:picChg chg="del">
          <ac:chgData name="Greg Norris" userId="7333b3d1-3755-4fb2-b901-2861743b070c" providerId="ADAL" clId="{CF4E41BE-4387-4102-B406-D8BD84C4FDC5}" dt="2020-02-12T19:25:25.041" v="255" actId="478"/>
          <ac:picMkLst>
            <pc:docMk/>
            <pc:sldMk cId="136016941" sldId="269"/>
            <ac:picMk id="2" creationId="{36F2BB75-4257-4BAF-A1C3-D43571CA6B53}"/>
          </ac:picMkLst>
        </pc:picChg>
        <pc:picChg chg="add mod">
          <ac:chgData name="Greg Norris" userId="7333b3d1-3755-4fb2-b901-2861743b070c" providerId="ADAL" clId="{CF4E41BE-4387-4102-B406-D8BD84C4FDC5}" dt="2020-02-12T19:25:40.401" v="258" actId="14100"/>
          <ac:picMkLst>
            <pc:docMk/>
            <pc:sldMk cId="136016941" sldId="269"/>
            <ac:picMk id="3" creationId="{94BD74B3-9892-4841-AE5A-4B805D6111D4}"/>
          </ac:picMkLst>
        </pc:picChg>
      </pc:sldChg>
      <pc:sldChg chg="addSp delSp modSp ord modNotesTx">
        <pc:chgData name="Greg Norris" userId="7333b3d1-3755-4fb2-b901-2861743b070c" providerId="ADAL" clId="{CF4E41BE-4387-4102-B406-D8BD84C4FDC5}" dt="2020-02-14T13:33:14.040" v="3134" actId="313"/>
        <pc:sldMkLst>
          <pc:docMk/>
          <pc:sldMk cId="1573950884" sldId="270"/>
        </pc:sldMkLst>
        <pc:spChg chg="mod">
          <ac:chgData name="Greg Norris" userId="7333b3d1-3755-4fb2-b901-2861743b070c" providerId="ADAL" clId="{CF4E41BE-4387-4102-B406-D8BD84C4FDC5}" dt="2020-02-12T19:17:55.140" v="251" actId="255"/>
          <ac:spMkLst>
            <pc:docMk/>
            <pc:sldMk cId="1573950884" sldId="270"/>
            <ac:spMk id="5" creationId="{39E826AD-67BF-4369-9C8C-21039BC8F185}"/>
          </ac:spMkLst>
        </pc:spChg>
        <pc:picChg chg="add mod">
          <ac:chgData name="Greg Norris" userId="7333b3d1-3755-4fb2-b901-2861743b070c" providerId="ADAL" clId="{CF4E41BE-4387-4102-B406-D8BD84C4FDC5}" dt="2020-02-12T19:15:34.493" v="181" actId="1076"/>
          <ac:picMkLst>
            <pc:docMk/>
            <pc:sldMk cId="1573950884" sldId="270"/>
            <ac:picMk id="3" creationId="{06798B9B-3792-4423-B4EC-18342F634605}"/>
          </ac:picMkLst>
        </pc:picChg>
        <pc:picChg chg="add mod">
          <ac:chgData name="Greg Norris" userId="7333b3d1-3755-4fb2-b901-2861743b070c" providerId="ADAL" clId="{CF4E41BE-4387-4102-B406-D8BD84C4FDC5}" dt="2020-02-12T19:17:20.961" v="248" actId="1038"/>
          <ac:picMkLst>
            <pc:docMk/>
            <pc:sldMk cId="1573950884" sldId="270"/>
            <ac:picMk id="6" creationId="{A2538DD4-49B7-4E8F-8510-9763F79564EF}"/>
          </ac:picMkLst>
        </pc:picChg>
        <pc:picChg chg="del">
          <ac:chgData name="Greg Norris" userId="7333b3d1-3755-4fb2-b901-2861743b070c" providerId="ADAL" clId="{CF4E41BE-4387-4102-B406-D8BD84C4FDC5}" dt="2020-02-12T19:15:28.368" v="180" actId="478"/>
          <ac:picMkLst>
            <pc:docMk/>
            <pc:sldMk cId="1573950884" sldId="270"/>
            <ac:picMk id="10" creationId="{537CAAD9-7948-4C5F-ABFC-10301141B387}"/>
          </ac:picMkLst>
        </pc:picChg>
        <pc:picChg chg="del mod">
          <ac:chgData name="Greg Norris" userId="7333b3d1-3755-4fb2-b901-2861743b070c" providerId="ADAL" clId="{CF4E41BE-4387-4102-B406-D8BD84C4FDC5}" dt="2020-02-12T19:16:01.011" v="182" actId="478"/>
          <ac:picMkLst>
            <pc:docMk/>
            <pc:sldMk cId="1573950884" sldId="270"/>
            <ac:picMk id="12" creationId="{63061BF7-A3EC-4CEF-ABFE-D11042B05ADE}"/>
          </ac:picMkLst>
        </pc:picChg>
        <pc:picChg chg="mod">
          <ac:chgData name="Greg Norris" userId="7333b3d1-3755-4fb2-b901-2861743b070c" providerId="ADAL" clId="{CF4E41BE-4387-4102-B406-D8BD84C4FDC5}" dt="2020-02-12T19:17:45.765" v="250" actId="1076"/>
          <ac:picMkLst>
            <pc:docMk/>
            <pc:sldMk cId="1573950884" sldId="270"/>
            <ac:picMk id="14" creationId="{E932AD2F-D8DB-41A3-99A0-722E469DEC0A}"/>
          </ac:picMkLst>
        </pc:picChg>
      </pc:sldChg>
      <pc:sldChg chg="modSp add del ord modNotesTx">
        <pc:chgData name="Greg Norris" userId="7333b3d1-3755-4fb2-b901-2861743b070c" providerId="ADAL" clId="{CF4E41BE-4387-4102-B406-D8BD84C4FDC5}" dt="2020-02-18T12:53:52.179" v="5014" actId="20577"/>
        <pc:sldMkLst>
          <pc:docMk/>
          <pc:sldMk cId="3096832197" sldId="271"/>
        </pc:sldMkLst>
        <pc:spChg chg="mod">
          <ac:chgData name="Greg Norris" userId="7333b3d1-3755-4fb2-b901-2861743b070c" providerId="ADAL" clId="{CF4E41BE-4387-4102-B406-D8BD84C4FDC5}" dt="2020-02-18T12:53:52.179" v="5014" actId="20577"/>
          <ac:spMkLst>
            <pc:docMk/>
            <pc:sldMk cId="3096832197" sldId="271"/>
            <ac:spMk id="8" creationId="{5AEF3772-9316-43EF-8908-7DC46E320CA4}"/>
          </ac:spMkLst>
        </pc:spChg>
      </pc:sldChg>
      <pc:sldChg chg="modSp modNotesTx">
        <pc:chgData name="Greg Norris" userId="7333b3d1-3755-4fb2-b901-2861743b070c" providerId="ADAL" clId="{CF4E41BE-4387-4102-B406-D8BD84C4FDC5}" dt="2020-02-12T19:37:12.346" v="557" actId="20577"/>
        <pc:sldMkLst>
          <pc:docMk/>
          <pc:sldMk cId="4201345705" sldId="272"/>
        </pc:sldMkLst>
        <pc:spChg chg="mod">
          <ac:chgData name="Greg Norris" userId="7333b3d1-3755-4fb2-b901-2861743b070c" providerId="ADAL" clId="{CF4E41BE-4387-4102-B406-D8BD84C4FDC5}" dt="2020-02-12T19:09:28.917" v="149" actId="1035"/>
          <ac:spMkLst>
            <pc:docMk/>
            <pc:sldMk cId="4201345705" sldId="272"/>
            <ac:spMk id="5" creationId="{39E826AD-67BF-4369-9C8C-21039BC8F185}"/>
          </ac:spMkLst>
        </pc:spChg>
        <pc:picChg chg="mod">
          <ac:chgData name="Greg Norris" userId="7333b3d1-3755-4fb2-b901-2861743b070c" providerId="ADAL" clId="{CF4E41BE-4387-4102-B406-D8BD84C4FDC5}" dt="2020-02-12T19:09:28.917" v="149" actId="1035"/>
          <ac:picMkLst>
            <pc:docMk/>
            <pc:sldMk cId="4201345705" sldId="272"/>
            <ac:picMk id="3" creationId="{1644533B-4989-42B3-AC26-C5B4A5A223E1}"/>
          </ac:picMkLst>
        </pc:picChg>
        <pc:picChg chg="mod">
          <ac:chgData name="Greg Norris" userId="7333b3d1-3755-4fb2-b901-2861743b070c" providerId="ADAL" clId="{CF4E41BE-4387-4102-B406-D8BD84C4FDC5}" dt="2020-02-12T19:09:28.917" v="149" actId="1035"/>
          <ac:picMkLst>
            <pc:docMk/>
            <pc:sldMk cId="4201345705" sldId="272"/>
            <ac:picMk id="14" creationId="{E932AD2F-D8DB-41A3-99A0-722E469DEC0A}"/>
          </ac:picMkLst>
        </pc:picChg>
      </pc:sldChg>
      <pc:sldChg chg="modNotesTx">
        <pc:chgData name="Greg Norris" userId="7333b3d1-3755-4fb2-b901-2861743b070c" providerId="ADAL" clId="{CF4E41BE-4387-4102-B406-D8BD84C4FDC5}" dt="2020-02-12T19:38:47.958" v="589" actId="20577"/>
        <pc:sldMkLst>
          <pc:docMk/>
          <pc:sldMk cId="2833864141" sldId="273"/>
        </pc:sldMkLst>
      </pc:sldChg>
      <pc:sldChg chg="modSp modNotesTx">
        <pc:chgData name="Greg Norris" userId="7333b3d1-3755-4fb2-b901-2861743b070c" providerId="ADAL" clId="{CF4E41BE-4387-4102-B406-D8BD84C4FDC5}" dt="2020-02-12T19:41:18.314" v="637" actId="20577"/>
        <pc:sldMkLst>
          <pc:docMk/>
          <pc:sldMk cId="1853499202" sldId="274"/>
        </pc:sldMkLst>
        <pc:spChg chg="mod">
          <ac:chgData name="Greg Norris" userId="7333b3d1-3755-4fb2-b901-2861743b070c" providerId="ADAL" clId="{CF4E41BE-4387-4102-B406-D8BD84C4FDC5}" dt="2020-02-12T19:10:16.431" v="150" actId="20577"/>
          <ac:spMkLst>
            <pc:docMk/>
            <pc:sldMk cId="1853499202" sldId="274"/>
            <ac:spMk id="5" creationId="{39E826AD-67BF-4369-9C8C-21039BC8F185}"/>
          </ac:spMkLst>
        </pc:spChg>
        <pc:picChg chg="mod">
          <ac:chgData name="Greg Norris" userId="7333b3d1-3755-4fb2-b901-2861743b070c" providerId="ADAL" clId="{CF4E41BE-4387-4102-B406-D8BD84C4FDC5}" dt="2020-02-12T19:09:00.097" v="141" actId="1035"/>
          <ac:picMkLst>
            <pc:docMk/>
            <pc:sldMk cId="1853499202" sldId="274"/>
            <ac:picMk id="9" creationId="{117BE9CD-CA3D-43CB-8899-DEFABB9AE476}"/>
          </ac:picMkLst>
        </pc:picChg>
        <pc:picChg chg="mod">
          <ac:chgData name="Greg Norris" userId="7333b3d1-3755-4fb2-b901-2861743b070c" providerId="ADAL" clId="{CF4E41BE-4387-4102-B406-D8BD84C4FDC5}" dt="2020-02-12T19:10:21.701" v="161" actId="1036"/>
          <ac:picMkLst>
            <pc:docMk/>
            <pc:sldMk cId="1853499202" sldId="274"/>
            <ac:picMk id="14" creationId="{E932AD2F-D8DB-41A3-99A0-722E469DEC0A}"/>
          </ac:picMkLst>
        </pc:picChg>
      </pc:sldChg>
      <pc:sldChg chg="delSp modSp delAnim">
        <pc:chgData name="Greg Norris" userId="7333b3d1-3755-4fb2-b901-2861743b070c" providerId="ADAL" clId="{CF4E41BE-4387-4102-B406-D8BD84C4FDC5}" dt="2020-02-19T16:35:51.654" v="5514" actId="1076"/>
        <pc:sldMkLst>
          <pc:docMk/>
          <pc:sldMk cId="3134201360" sldId="275"/>
        </pc:sldMkLst>
        <pc:spChg chg="mod">
          <ac:chgData name="Greg Norris" userId="7333b3d1-3755-4fb2-b901-2861743b070c" providerId="ADAL" clId="{CF4E41BE-4387-4102-B406-D8BD84C4FDC5}" dt="2020-02-12T19:06:26.996" v="126" actId="1076"/>
          <ac:spMkLst>
            <pc:docMk/>
            <pc:sldMk cId="3134201360" sldId="275"/>
            <ac:spMk id="8" creationId="{5AEF3772-9316-43EF-8908-7DC46E320CA4}"/>
          </ac:spMkLst>
        </pc:spChg>
        <pc:picChg chg="mod">
          <ac:chgData name="Greg Norris" userId="7333b3d1-3755-4fb2-b901-2861743b070c" providerId="ADAL" clId="{CF4E41BE-4387-4102-B406-D8BD84C4FDC5}" dt="2020-02-19T16:35:51.654" v="5514" actId="1076"/>
          <ac:picMkLst>
            <pc:docMk/>
            <pc:sldMk cId="3134201360" sldId="275"/>
            <ac:picMk id="2" creationId="{B3139FDA-DA04-48E7-B561-714B97862EE0}"/>
          </ac:picMkLst>
        </pc:picChg>
        <pc:picChg chg="del">
          <ac:chgData name="Greg Norris" userId="7333b3d1-3755-4fb2-b901-2861743b070c" providerId="ADAL" clId="{CF4E41BE-4387-4102-B406-D8BD84C4FDC5}" dt="2020-02-19T16:35:47.144" v="5513" actId="478"/>
          <ac:picMkLst>
            <pc:docMk/>
            <pc:sldMk cId="3134201360" sldId="275"/>
            <ac:picMk id="5" creationId="{146E9EA3-3550-4135-A1BE-4C9FA895A32C}"/>
          </ac:picMkLst>
        </pc:picChg>
        <pc:picChg chg="mod">
          <ac:chgData name="Greg Norris" userId="7333b3d1-3755-4fb2-b901-2861743b070c" providerId="ADAL" clId="{CF4E41BE-4387-4102-B406-D8BD84C4FDC5}" dt="2020-02-12T19:06:30.076" v="127" actId="1076"/>
          <ac:picMkLst>
            <pc:docMk/>
            <pc:sldMk cId="3134201360" sldId="275"/>
            <ac:picMk id="6" creationId="{7A06996B-A902-46B0-9136-D85365E4AA47}"/>
          </ac:picMkLst>
        </pc:picChg>
      </pc:sldChg>
      <pc:sldChg chg="modNotesTx">
        <pc:chgData name="Greg Norris" userId="7333b3d1-3755-4fb2-b901-2861743b070c" providerId="ADAL" clId="{CF4E41BE-4387-4102-B406-D8BD84C4FDC5}" dt="2020-02-12T19:43:40.135" v="645" actId="113"/>
        <pc:sldMkLst>
          <pc:docMk/>
          <pc:sldMk cId="459179542" sldId="276"/>
        </pc:sldMkLst>
      </pc:sldChg>
      <pc:sldChg chg="modNotesTx">
        <pc:chgData name="Greg Norris" userId="7333b3d1-3755-4fb2-b901-2861743b070c" providerId="ADAL" clId="{CF4E41BE-4387-4102-B406-D8BD84C4FDC5}" dt="2020-02-12T19:46:18.223" v="834" actId="113"/>
        <pc:sldMkLst>
          <pc:docMk/>
          <pc:sldMk cId="231156186" sldId="277"/>
        </pc:sldMkLst>
      </pc:sldChg>
      <pc:sldChg chg="modNotesTx">
        <pc:chgData name="Greg Norris" userId="7333b3d1-3755-4fb2-b901-2861743b070c" providerId="ADAL" clId="{CF4E41BE-4387-4102-B406-D8BD84C4FDC5}" dt="2020-02-12T19:53:51.144" v="1258" actId="20577"/>
        <pc:sldMkLst>
          <pc:docMk/>
          <pc:sldMk cId="3305868230" sldId="278"/>
        </pc:sldMkLst>
      </pc:sldChg>
      <pc:sldChg chg="modSp del modNotesTx">
        <pc:chgData name="Greg Norris" userId="7333b3d1-3755-4fb2-b901-2861743b070c" providerId="ADAL" clId="{CF4E41BE-4387-4102-B406-D8BD84C4FDC5}" dt="2020-02-12T19:57:08.248" v="1295" actId="47"/>
        <pc:sldMkLst>
          <pc:docMk/>
          <pc:sldMk cId="2115644206" sldId="279"/>
        </pc:sldMkLst>
        <pc:spChg chg="mod">
          <ac:chgData name="Greg Norris" userId="7333b3d1-3755-4fb2-b901-2861743b070c" providerId="ADAL" clId="{CF4E41BE-4387-4102-B406-D8BD84C4FDC5}" dt="2020-02-12T19:56:13.536" v="1280" actId="6549"/>
          <ac:spMkLst>
            <pc:docMk/>
            <pc:sldMk cId="2115644206" sldId="279"/>
            <ac:spMk id="4" creationId="{2C6A903C-F3E8-48F6-964A-FED1C39ED415}"/>
          </ac:spMkLst>
        </pc:spChg>
      </pc:sldChg>
      <pc:sldChg chg="modSp">
        <pc:chgData name="Greg Norris" userId="7333b3d1-3755-4fb2-b901-2861743b070c" providerId="ADAL" clId="{CF4E41BE-4387-4102-B406-D8BD84C4FDC5}" dt="2020-02-12T19:19:31.077" v="253" actId="1076"/>
        <pc:sldMkLst>
          <pc:docMk/>
          <pc:sldMk cId="2673759424" sldId="280"/>
        </pc:sldMkLst>
        <pc:spChg chg="mod">
          <ac:chgData name="Greg Norris" userId="7333b3d1-3755-4fb2-b901-2861743b070c" providerId="ADAL" clId="{CF4E41BE-4387-4102-B406-D8BD84C4FDC5}" dt="2020-02-12T19:19:31.077" v="253" actId="1076"/>
          <ac:spMkLst>
            <pc:docMk/>
            <pc:sldMk cId="2673759424" sldId="280"/>
            <ac:spMk id="9" creationId="{E9AA18B8-A265-40B8-B3A9-7090ECEC0C37}"/>
          </ac:spMkLst>
        </pc:spChg>
      </pc:sldChg>
      <pc:sldChg chg="addSp delSp modSp add setBg delAnim modAnim delDesignElem modNotesTx">
        <pc:chgData name="Greg Norris" userId="7333b3d1-3755-4fb2-b901-2861743b070c" providerId="ADAL" clId="{CF4E41BE-4387-4102-B406-D8BD84C4FDC5}" dt="2020-02-12T19:26:45.024" v="289" actId="20577"/>
        <pc:sldMkLst>
          <pc:docMk/>
          <pc:sldMk cId="2029051880" sldId="281"/>
        </pc:sldMkLst>
        <pc:spChg chg="mod">
          <ac:chgData name="Greg Norris" userId="7333b3d1-3755-4fb2-b901-2861743b070c" providerId="ADAL" clId="{CF4E41BE-4387-4102-B406-D8BD84C4FDC5}" dt="2020-02-12T19:00:11.294" v="60" actId="122"/>
          <ac:spMkLst>
            <pc:docMk/>
            <pc:sldMk cId="2029051880" sldId="281"/>
            <ac:spMk id="9" creationId="{E9AA18B8-A265-40B8-B3A9-7090ECEC0C37}"/>
          </ac:spMkLst>
        </pc:spChg>
        <pc:spChg chg="del">
          <ac:chgData name="Greg Norris" userId="7333b3d1-3755-4fb2-b901-2861743b070c" providerId="ADAL" clId="{CF4E41BE-4387-4102-B406-D8BD84C4FDC5}" dt="2020-02-12T18:58:51.657" v="3"/>
          <ac:spMkLst>
            <pc:docMk/>
            <pc:sldMk cId="2029051880" sldId="281"/>
            <ac:spMk id="86" creationId="{CDDE5CDF-1512-4CDA-B956-23D223F8DE44}"/>
          </ac:spMkLst>
        </pc:spChg>
        <pc:spChg chg="del">
          <ac:chgData name="Greg Norris" userId="7333b3d1-3755-4fb2-b901-2861743b070c" providerId="ADAL" clId="{CF4E41BE-4387-4102-B406-D8BD84C4FDC5}" dt="2020-02-12T18:58:51.657" v="3"/>
          <ac:spMkLst>
            <pc:docMk/>
            <pc:sldMk cId="2029051880" sldId="281"/>
            <ac:spMk id="90" creationId="{62C9703D-C8F9-44AD-A7C0-C2F3871F8C1B}"/>
          </ac:spMkLst>
        </pc:spChg>
        <pc:picChg chg="mod">
          <ac:chgData name="Greg Norris" userId="7333b3d1-3755-4fb2-b901-2861743b070c" providerId="ADAL" clId="{CF4E41BE-4387-4102-B406-D8BD84C4FDC5}" dt="2020-02-12T19:00:21.948" v="61" actId="1076"/>
          <ac:picMkLst>
            <pc:docMk/>
            <pc:sldMk cId="2029051880" sldId="281"/>
            <ac:picMk id="6" creationId="{D2903BF5-0DAD-4864-9E1C-C19B8604EBE6}"/>
          </ac:picMkLst>
        </pc:picChg>
        <pc:picChg chg="add mod">
          <ac:chgData name="Greg Norris" userId="7333b3d1-3755-4fb2-b901-2861743b070c" providerId="ADAL" clId="{CF4E41BE-4387-4102-B406-D8BD84C4FDC5}" dt="2020-02-12T19:00:21.948" v="61" actId="1076"/>
          <ac:picMkLst>
            <pc:docMk/>
            <pc:sldMk cId="2029051880" sldId="281"/>
            <ac:picMk id="10" creationId="{AEE3250D-C581-41E3-A87E-2BC25778D7BC}"/>
          </ac:picMkLst>
        </pc:picChg>
        <pc:picChg chg="del">
          <ac:chgData name="Greg Norris" userId="7333b3d1-3755-4fb2-b901-2861743b070c" providerId="ADAL" clId="{CF4E41BE-4387-4102-B406-D8BD84C4FDC5}" dt="2020-02-12T18:58:57.099" v="4" actId="478"/>
          <ac:picMkLst>
            <pc:docMk/>
            <pc:sldMk cId="2029051880" sldId="281"/>
            <ac:picMk id="11" creationId="{3EB55660-0B0F-44FD-A7CF-DD6F7A26A04F}"/>
          </ac:picMkLst>
        </pc:picChg>
        <pc:picChg chg="del">
          <ac:chgData name="Greg Norris" userId="7333b3d1-3755-4fb2-b901-2861743b070c" providerId="ADAL" clId="{CF4E41BE-4387-4102-B406-D8BD84C4FDC5}" dt="2020-02-12T18:58:51.657" v="3"/>
          <ac:picMkLst>
            <pc:docMk/>
            <pc:sldMk cId="2029051880" sldId="281"/>
            <ac:picMk id="87" creationId="{B029D7D8-5A6B-4C76-94C8-15798C6C5ADB}"/>
          </ac:picMkLst>
        </pc:picChg>
        <pc:cxnChg chg="del">
          <ac:chgData name="Greg Norris" userId="7333b3d1-3755-4fb2-b901-2861743b070c" providerId="ADAL" clId="{CF4E41BE-4387-4102-B406-D8BD84C4FDC5}" dt="2020-02-12T18:58:51.657" v="3"/>
          <ac:cxnSpMkLst>
            <pc:docMk/>
            <pc:sldMk cId="2029051880" sldId="281"/>
            <ac:cxnSpMk id="88" creationId="{A5C9319C-E20D-4884-952F-60B6A58C3E34}"/>
          </ac:cxnSpMkLst>
        </pc:cxnChg>
      </pc:sldChg>
      <pc:sldChg chg="add modNotesTx">
        <pc:chgData name="Greg Norris" userId="7333b3d1-3755-4fb2-b901-2861743b070c" providerId="ADAL" clId="{CF4E41BE-4387-4102-B406-D8BD84C4FDC5}" dt="2020-02-12T19:33:28.076" v="540" actId="113"/>
        <pc:sldMkLst>
          <pc:docMk/>
          <pc:sldMk cId="947450251" sldId="282"/>
        </pc:sldMkLst>
      </pc:sldChg>
      <pc:sldChg chg="addSp delSp add del setBg delDesignElem">
        <pc:chgData name="Greg Norris" userId="7333b3d1-3755-4fb2-b901-2861743b070c" providerId="ADAL" clId="{CF4E41BE-4387-4102-B406-D8BD84C4FDC5}" dt="2020-02-12T19:54:51.554" v="1271"/>
        <pc:sldMkLst>
          <pc:docMk/>
          <pc:sldMk cId="2172970200" sldId="283"/>
        </pc:sldMkLst>
        <pc:spChg chg="add del">
          <ac:chgData name="Greg Norris" userId="7333b3d1-3755-4fb2-b901-2861743b070c" providerId="ADAL" clId="{CF4E41BE-4387-4102-B406-D8BD84C4FDC5}" dt="2020-02-12T19:54:51.554" v="1271"/>
          <ac:spMkLst>
            <pc:docMk/>
            <pc:sldMk cId="2172970200" sldId="283"/>
            <ac:spMk id="8" creationId="{6738F172-08B9-4BA5-B753-7D93472C0B11}"/>
          </ac:spMkLst>
        </pc:spChg>
        <pc:spChg chg="add del">
          <ac:chgData name="Greg Norris" userId="7333b3d1-3755-4fb2-b901-2861743b070c" providerId="ADAL" clId="{CF4E41BE-4387-4102-B406-D8BD84C4FDC5}" dt="2020-02-12T19:54:51.554" v="1271"/>
          <ac:spMkLst>
            <pc:docMk/>
            <pc:sldMk cId="2172970200" sldId="283"/>
            <ac:spMk id="14" creationId="{07DE5115-89C8-4B9C-B0E8-78A15C20CC50}"/>
          </ac:spMkLst>
        </pc:spChg>
        <pc:spChg chg="add del">
          <ac:chgData name="Greg Norris" userId="7333b3d1-3755-4fb2-b901-2861743b070c" providerId="ADAL" clId="{CF4E41BE-4387-4102-B406-D8BD84C4FDC5}" dt="2020-02-12T19:54:51.554" v="1271"/>
          <ac:spMkLst>
            <pc:docMk/>
            <pc:sldMk cId="2172970200" sldId="283"/>
            <ac:spMk id="16" creationId="{4A6402E2-72CC-4683-9B83-11265402E5CE}"/>
          </ac:spMkLst>
        </pc:spChg>
        <pc:picChg chg="add del">
          <ac:chgData name="Greg Norris" userId="7333b3d1-3755-4fb2-b901-2861743b070c" providerId="ADAL" clId="{CF4E41BE-4387-4102-B406-D8BD84C4FDC5}" dt="2020-02-12T19:54:51.554" v="1271"/>
          <ac:picMkLst>
            <pc:docMk/>
            <pc:sldMk cId="2172970200" sldId="283"/>
            <ac:picMk id="10" creationId="{C900681B-C4FD-40B3-B5BC-C33231614C91}"/>
          </ac:picMkLst>
        </pc:picChg>
        <pc:cxnChg chg="add del">
          <ac:chgData name="Greg Norris" userId="7333b3d1-3755-4fb2-b901-2861743b070c" providerId="ADAL" clId="{CF4E41BE-4387-4102-B406-D8BD84C4FDC5}" dt="2020-02-12T19:54:51.554" v="1271"/>
          <ac:cxnSpMkLst>
            <pc:docMk/>
            <pc:sldMk cId="2172970200" sldId="283"/>
            <ac:cxnSpMk id="12" creationId="{FEAACD67-2FB5-4530-9B74-8D946F1CE9E3}"/>
          </ac:cxnSpMkLst>
        </pc:cxnChg>
      </pc:sldChg>
      <pc:sldChg chg="addSp delSp modSp add ord delAnim modAnim">
        <pc:chgData name="Greg Norris" userId="7333b3d1-3755-4fb2-b901-2861743b070c" providerId="ADAL" clId="{CF4E41BE-4387-4102-B406-D8BD84C4FDC5}" dt="2020-02-12T19:59:21.434" v="1297" actId="1076"/>
        <pc:sldMkLst>
          <pc:docMk/>
          <pc:sldMk cId="4147882313" sldId="283"/>
        </pc:sldMkLst>
        <pc:spChg chg="add mod">
          <ac:chgData name="Greg Norris" userId="7333b3d1-3755-4fb2-b901-2861743b070c" providerId="ADAL" clId="{CF4E41BE-4387-4102-B406-D8BD84C4FDC5}" dt="2020-02-12T19:57:02.638" v="1294" actId="313"/>
          <ac:spMkLst>
            <pc:docMk/>
            <pc:sldMk cId="4147882313" sldId="283"/>
            <ac:spMk id="2" creationId="{6336F863-7D86-4441-8ED8-323C376FC6BC}"/>
          </ac:spMkLst>
        </pc:spChg>
        <pc:picChg chg="del">
          <ac:chgData name="Greg Norris" userId="7333b3d1-3755-4fb2-b901-2861743b070c" providerId="ADAL" clId="{CF4E41BE-4387-4102-B406-D8BD84C4FDC5}" dt="2020-02-12T19:55:33.835" v="1275" actId="478"/>
          <ac:picMkLst>
            <pc:docMk/>
            <pc:sldMk cId="4147882313" sldId="283"/>
            <ac:picMk id="3" creationId="{94BD74B3-9892-4841-AE5A-4B805D6111D4}"/>
          </ac:picMkLst>
        </pc:picChg>
        <pc:picChg chg="add mod">
          <ac:chgData name="Greg Norris" userId="7333b3d1-3755-4fb2-b901-2861743b070c" providerId="ADAL" clId="{CF4E41BE-4387-4102-B406-D8BD84C4FDC5}" dt="2020-02-12T19:59:21.434" v="1297" actId="1076"/>
          <ac:picMkLst>
            <pc:docMk/>
            <pc:sldMk cId="4147882313" sldId="283"/>
            <ac:picMk id="9" creationId="{EB3BE66D-567B-4EF2-8937-2E1795EB3748}"/>
          </ac:picMkLst>
        </pc:picChg>
      </pc:sldChg>
      <pc:sldChg chg="addSp delSp modSp add ord modNotesTx">
        <pc:chgData name="Greg Norris" userId="7333b3d1-3755-4fb2-b901-2861743b070c" providerId="ADAL" clId="{CF4E41BE-4387-4102-B406-D8BD84C4FDC5}" dt="2020-02-14T13:13:34.834" v="2336" actId="20577"/>
        <pc:sldMkLst>
          <pc:docMk/>
          <pc:sldMk cId="2093944333" sldId="284"/>
        </pc:sldMkLst>
        <pc:spChg chg="add mod">
          <ac:chgData name="Greg Norris" userId="7333b3d1-3755-4fb2-b901-2861743b070c" providerId="ADAL" clId="{CF4E41BE-4387-4102-B406-D8BD84C4FDC5}" dt="2020-02-14T13:04:05.374" v="1378" actId="1076"/>
          <ac:spMkLst>
            <pc:docMk/>
            <pc:sldMk cId="2093944333" sldId="284"/>
            <ac:spMk id="5" creationId="{ABB15BAB-B236-4FD7-874D-ECFDC7115B65}"/>
          </ac:spMkLst>
        </pc:spChg>
        <pc:spChg chg="add mod">
          <ac:chgData name="Greg Norris" userId="7333b3d1-3755-4fb2-b901-2861743b070c" providerId="ADAL" clId="{CF4E41BE-4387-4102-B406-D8BD84C4FDC5}" dt="2020-02-14T13:09:54.594" v="1749" actId="1076"/>
          <ac:spMkLst>
            <pc:docMk/>
            <pc:sldMk cId="2093944333" sldId="284"/>
            <ac:spMk id="6" creationId="{59086A81-9E85-4C20-93A2-672E1227F662}"/>
          </ac:spMkLst>
        </pc:spChg>
        <pc:spChg chg="del mod">
          <ac:chgData name="Greg Norris" userId="7333b3d1-3755-4fb2-b901-2861743b070c" providerId="ADAL" clId="{CF4E41BE-4387-4102-B406-D8BD84C4FDC5}" dt="2020-02-14T13:02:41.042" v="1305"/>
          <ac:spMkLst>
            <pc:docMk/>
            <pc:sldMk cId="2093944333" sldId="284"/>
            <ac:spMk id="9" creationId="{C1D8EE87-E66F-4307-9EE1-D4A8875DCC1D}"/>
          </ac:spMkLst>
        </pc:spChg>
        <pc:spChg chg="add mod">
          <ac:chgData name="Greg Norris" userId="7333b3d1-3755-4fb2-b901-2861743b070c" providerId="ADAL" clId="{CF4E41BE-4387-4102-B406-D8BD84C4FDC5}" dt="2020-02-14T13:12:45.046" v="2275" actId="1076"/>
          <ac:spMkLst>
            <pc:docMk/>
            <pc:sldMk cId="2093944333" sldId="284"/>
            <ac:spMk id="10" creationId="{82C6B368-233F-4B94-8815-8E512182DCBA}"/>
          </ac:spMkLst>
        </pc:spChg>
        <pc:spChg chg="add mod">
          <ac:chgData name="Greg Norris" userId="7333b3d1-3755-4fb2-b901-2861743b070c" providerId="ADAL" clId="{CF4E41BE-4387-4102-B406-D8BD84C4FDC5}" dt="2020-02-14T13:09:35.578" v="1745" actId="1076"/>
          <ac:spMkLst>
            <pc:docMk/>
            <pc:sldMk cId="2093944333" sldId="284"/>
            <ac:spMk id="11" creationId="{7E130EF3-E291-49B5-A3B6-CB86356031B6}"/>
          </ac:spMkLst>
        </pc:spChg>
        <pc:spChg chg="add mod">
          <ac:chgData name="Greg Norris" userId="7333b3d1-3755-4fb2-b901-2861743b070c" providerId="ADAL" clId="{CF4E41BE-4387-4102-B406-D8BD84C4FDC5}" dt="2020-02-14T13:09:35.578" v="1745" actId="1076"/>
          <ac:spMkLst>
            <pc:docMk/>
            <pc:sldMk cId="2093944333" sldId="284"/>
            <ac:spMk id="14" creationId="{42065E02-7513-4845-B322-6C155D1A1954}"/>
          </ac:spMkLst>
        </pc:spChg>
        <pc:picChg chg="del">
          <ac:chgData name="Greg Norris" userId="7333b3d1-3755-4fb2-b901-2861743b070c" providerId="ADAL" clId="{CF4E41BE-4387-4102-B406-D8BD84C4FDC5}" dt="2020-02-14T13:02:36.278" v="1301" actId="478"/>
          <ac:picMkLst>
            <pc:docMk/>
            <pc:sldMk cId="2093944333" sldId="284"/>
            <ac:picMk id="3" creationId="{E7F4C3F3-A571-426C-AAA8-BAB044BD9BC3}"/>
          </ac:picMkLst>
        </pc:picChg>
        <pc:picChg chg="add mod">
          <ac:chgData name="Greg Norris" userId="7333b3d1-3755-4fb2-b901-2861743b070c" providerId="ADAL" clId="{CF4E41BE-4387-4102-B406-D8BD84C4FDC5}" dt="2020-02-14T13:03:21.202" v="1309" actId="1076"/>
          <ac:picMkLst>
            <pc:docMk/>
            <pc:sldMk cId="2093944333" sldId="284"/>
            <ac:picMk id="4" creationId="{6EA834D2-D978-4320-9D23-D684ABE8CDFE}"/>
          </ac:picMkLst>
        </pc:picChg>
        <pc:picChg chg="del">
          <ac:chgData name="Greg Norris" userId="7333b3d1-3755-4fb2-b901-2861743b070c" providerId="ADAL" clId="{CF4E41BE-4387-4102-B406-D8BD84C4FDC5}" dt="2020-02-14T13:02:37.052" v="1302" actId="478"/>
          <ac:picMkLst>
            <pc:docMk/>
            <pc:sldMk cId="2093944333" sldId="284"/>
            <ac:picMk id="8" creationId="{FF057BEE-DBED-4AF9-BCEB-5B9F7EC28DCB}"/>
          </ac:picMkLst>
        </pc:picChg>
      </pc:sldChg>
      <pc:sldChg chg="addSp delSp modSp add ord setBg delDesignElem modNotesTx">
        <pc:chgData name="Greg Norris" userId="7333b3d1-3755-4fb2-b901-2861743b070c" providerId="ADAL" clId="{CF4E41BE-4387-4102-B406-D8BD84C4FDC5}" dt="2020-02-14T16:11:33.858" v="4006" actId="20577"/>
        <pc:sldMkLst>
          <pc:docMk/>
          <pc:sldMk cId="2884867605" sldId="285"/>
        </pc:sldMkLst>
        <pc:spChg chg="mod">
          <ac:chgData name="Greg Norris" userId="7333b3d1-3755-4fb2-b901-2861743b070c" providerId="ADAL" clId="{CF4E41BE-4387-4102-B406-D8BD84C4FDC5}" dt="2020-02-14T13:29:33.372" v="2694" actId="1035"/>
          <ac:spMkLst>
            <pc:docMk/>
            <pc:sldMk cId="2884867605" sldId="285"/>
            <ac:spMk id="6" creationId="{59086A81-9E85-4C20-93A2-672E1227F662}"/>
          </ac:spMkLst>
        </pc:spChg>
        <pc:spChg chg="mod">
          <ac:chgData name="Greg Norris" userId="7333b3d1-3755-4fb2-b901-2861743b070c" providerId="ADAL" clId="{CF4E41BE-4387-4102-B406-D8BD84C4FDC5}" dt="2020-02-14T13:30:32.025" v="2829" actId="20577"/>
          <ac:spMkLst>
            <pc:docMk/>
            <pc:sldMk cId="2884867605" sldId="285"/>
            <ac:spMk id="10" creationId="{82C6B368-233F-4B94-8815-8E512182DCBA}"/>
          </ac:spMkLst>
        </pc:spChg>
        <pc:spChg chg="del mod">
          <ac:chgData name="Greg Norris" userId="7333b3d1-3755-4fb2-b901-2861743b070c" providerId="ADAL" clId="{CF4E41BE-4387-4102-B406-D8BD84C4FDC5}" dt="2020-02-14T13:25:34.291" v="2659"/>
          <ac:spMkLst>
            <pc:docMk/>
            <pc:sldMk cId="2884867605" sldId="285"/>
            <ac:spMk id="11" creationId="{7E130EF3-E291-49B5-A3B6-CB86356031B6}"/>
          </ac:spMkLst>
        </pc:spChg>
        <pc:spChg chg="mod">
          <ac:chgData name="Greg Norris" userId="7333b3d1-3755-4fb2-b901-2861743b070c" providerId="ADAL" clId="{CF4E41BE-4387-4102-B406-D8BD84C4FDC5}" dt="2020-02-14T13:29:39.961" v="2695" actId="1076"/>
          <ac:spMkLst>
            <pc:docMk/>
            <pc:sldMk cId="2884867605" sldId="285"/>
            <ac:spMk id="14" creationId="{42065E02-7513-4845-B322-6C155D1A1954}"/>
          </ac:spMkLst>
        </pc:spChg>
        <pc:spChg chg="del">
          <ac:chgData name="Greg Norris" userId="7333b3d1-3755-4fb2-b901-2861743b070c" providerId="ADAL" clId="{CF4E41BE-4387-4102-B406-D8BD84C4FDC5}" dt="2020-02-14T13:23:03.053" v="2506"/>
          <ac:spMkLst>
            <pc:docMk/>
            <pc:sldMk cId="2884867605" sldId="285"/>
            <ac:spMk id="67" creationId="{BE585B39-3F91-4716-B99B-F2F8519F4D86}"/>
          </ac:spMkLst>
        </pc:spChg>
        <pc:graphicFrameChg chg="add del mod">
          <ac:chgData name="Greg Norris" userId="7333b3d1-3755-4fb2-b901-2861743b070c" providerId="ADAL" clId="{CF4E41BE-4387-4102-B406-D8BD84C4FDC5}" dt="2020-02-14T13:28:34.089" v="2661"/>
          <ac:graphicFrameMkLst>
            <pc:docMk/>
            <pc:sldMk cId="2884867605" sldId="285"/>
            <ac:graphicFrameMk id="2" creationId="{538EF170-7F3D-46B2-87ED-A236A8B54576}"/>
          </ac:graphicFrameMkLst>
        </pc:graphicFrameChg>
        <pc:picChg chg="add mod">
          <ac:chgData name="Greg Norris" userId="7333b3d1-3755-4fb2-b901-2861743b070c" providerId="ADAL" clId="{CF4E41BE-4387-4102-B406-D8BD84C4FDC5}" dt="2020-02-14T13:29:42.472" v="2696" actId="1076"/>
          <ac:picMkLst>
            <pc:docMk/>
            <pc:sldMk cId="2884867605" sldId="285"/>
            <ac:picMk id="8" creationId="{84787452-8D51-4D76-9747-E6EB3AF10E15}"/>
          </ac:picMkLst>
        </pc:picChg>
        <pc:picChg chg="del">
          <ac:chgData name="Greg Norris" userId="7333b3d1-3755-4fb2-b901-2861743b070c" providerId="ADAL" clId="{CF4E41BE-4387-4102-B406-D8BD84C4FDC5}" dt="2020-02-14T13:23:03.053" v="2506"/>
          <ac:picMkLst>
            <pc:docMk/>
            <pc:sldMk cId="2884867605" sldId="285"/>
            <ac:picMk id="68" creationId="{4B1AA877-09FE-4988-B95D-729E4F2BC960}"/>
          </ac:picMkLst>
        </pc:picChg>
        <pc:cxnChg chg="del">
          <ac:chgData name="Greg Norris" userId="7333b3d1-3755-4fb2-b901-2861743b070c" providerId="ADAL" clId="{CF4E41BE-4387-4102-B406-D8BD84C4FDC5}" dt="2020-02-14T13:23:03.053" v="2506"/>
          <ac:cxnSpMkLst>
            <pc:docMk/>
            <pc:sldMk cId="2884867605" sldId="285"/>
            <ac:cxnSpMk id="69" creationId="{66034D98-8665-421D-8716-7748C50B9777}"/>
          </ac:cxnSpMkLst>
        </pc:cxnChg>
      </pc:sldChg>
      <pc:sldChg chg="addSp delSp modSp add ord modNotesTx">
        <pc:chgData name="Greg Norris" userId="7333b3d1-3755-4fb2-b901-2861743b070c" providerId="ADAL" clId="{CF4E41BE-4387-4102-B406-D8BD84C4FDC5}" dt="2020-02-14T16:15:46.756" v="4124" actId="20577"/>
        <pc:sldMkLst>
          <pc:docMk/>
          <pc:sldMk cId="3502628430" sldId="286"/>
        </pc:sldMkLst>
        <pc:spChg chg="mod">
          <ac:chgData name="Greg Norris" userId="7333b3d1-3755-4fb2-b901-2861743b070c" providerId="ADAL" clId="{CF4E41BE-4387-4102-B406-D8BD84C4FDC5}" dt="2020-02-14T13:36:34.914" v="3153" actId="122"/>
          <ac:spMkLst>
            <pc:docMk/>
            <pc:sldMk cId="3502628430" sldId="286"/>
            <ac:spMk id="6" creationId="{59086A81-9E85-4C20-93A2-672E1227F662}"/>
          </ac:spMkLst>
        </pc:spChg>
        <pc:spChg chg="mod">
          <ac:chgData name="Greg Norris" userId="7333b3d1-3755-4fb2-b901-2861743b070c" providerId="ADAL" clId="{CF4E41BE-4387-4102-B406-D8BD84C4FDC5}" dt="2020-02-14T16:15:18.827" v="4057" actId="1076"/>
          <ac:spMkLst>
            <pc:docMk/>
            <pc:sldMk cId="3502628430" sldId="286"/>
            <ac:spMk id="10" creationId="{82C6B368-233F-4B94-8815-8E512182DCBA}"/>
          </ac:spMkLst>
        </pc:spChg>
        <pc:spChg chg="del mod">
          <ac:chgData name="Greg Norris" userId="7333b3d1-3755-4fb2-b901-2861743b070c" providerId="ADAL" clId="{CF4E41BE-4387-4102-B406-D8BD84C4FDC5}" dt="2020-02-14T13:38:22.217" v="3263"/>
          <ac:spMkLst>
            <pc:docMk/>
            <pc:sldMk cId="3502628430" sldId="286"/>
            <ac:spMk id="11" creationId="{7E130EF3-E291-49B5-A3B6-CB86356031B6}"/>
          </ac:spMkLst>
        </pc:spChg>
        <pc:picChg chg="add mod">
          <ac:chgData name="Greg Norris" userId="7333b3d1-3755-4fb2-b901-2861743b070c" providerId="ADAL" clId="{CF4E41BE-4387-4102-B406-D8BD84C4FDC5}" dt="2020-02-14T13:38:32.013" v="3268" actId="1035"/>
          <ac:picMkLst>
            <pc:docMk/>
            <pc:sldMk cId="3502628430" sldId="286"/>
            <ac:picMk id="12" creationId="{466239E7-BA01-4A0D-AEBC-63E808BD55CB}"/>
          </ac:picMkLst>
        </pc:picChg>
      </pc:sldChg>
      <pc:sldChg chg="addSp delSp modSp add setBg delDesignElem modNotesTx">
        <pc:chgData name="Greg Norris" userId="7333b3d1-3755-4fb2-b901-2861743b070c" providerId="ADAL" clId="{CF4E41BE-4387-4102-B406-D8BD84C4FDC5}" dt="2020-02-14T13:47:06.789" v="3982" actId="20577"/>
        <pc:sldMkLst>
          <pc:docMk/>
          <pc:sldMk cId="2204749024" sldId="287"/>
        </pc:sldMkLst>
        <pc:spChg chg="mod">
          <ac:chgData name="Greg Norris" userId="7333b3d1-3755-4fb2-b901-2861743b070c" providerId="ADAL" clId="{CF4E41BE-4387-4102-B406-D8BD84C4FDC5}" dt="2020-02-14T13:45:32.583" v="3805" actId="1076"/>
          <ac:spMkLst>
            <pc:docMk/>
            <pc:sldMk cId="2204749024" sldId="287"/>
            <ac:spMk id="6" creationId="{59086A81-9E85-4C20-93A2-672E1227F662}"/>
          </ac:spMkLst>
        </pc:spChg>
        <pc:spChg chg="mod">
          <ac:chgData name="Greg Norris" userId="7333b3d1-3755-4fb2-b901-2861743b070c" providerId="ADAL" clId="{CF4E41BE-4387-4102-B406-D8BD84C4FDC5}" dt="2020-02-14T13:45:32.583" v="3805" actId="1076"/>
          <ac:spMkLst>
            <pc:docMk/>
            <pc:sldMk cId="2204749024" sldId="287"/>
            <ac:spMk id="10" creationId="{82C6B368-233F-4B94-8815-8E512182DCBA}"/>
          </ac:spMkLst>
        </pc:spChg>
        <pc:spChg chg="mod">
          <ac:chgData name="Greg Norris" userId="7333b3d1-3755-4fb2-b901-2861743b070c" providerId="ADAL" clId="{CF4E41BE-4387-4102-B406-D8BD84C4FDC5}" dt="2020-02-14T13:44:35.753" v="3690" actId="1037"/>
          <ac:spMkLst>
            <pc:docMk/>
            <pc:sldMk cId="2204749024" sldId="287"/>
            <ac:spMk id="14" creationId="{42065E02-7513-4845-B322-6C155D1A1954}"/>
          </ac:spMkLst>
        </pc:spChg>
        <pc:spChg chg="del">
          <ac:chgData name="Greg Norris" userId="7333b3d1-3755-4fb2-b901-2861743b070c" providerId="ADAL" clId="{CF4E41BE-4387-4102-B406-D8BD84C4FDC5}" dt="2020-02-14T13:42:20.603" v="3648"/>
          <ac:spMkLst>
            <pc:docMk/>
            <pc:sldMk cId="2204749024" sldId="287"/>
            <ac:spMk id="67" creationId="{BE585B39-3F91-4716-B99B-F2F8519F4D86}"/>
          </ac:spMkLst>
        </pc:spChg>
        <pc:picChg chg="add mod">
          <ac:chgData name="Greg Norris" userId="7333b3d1-3755-4fb2-b901-2861743b070c" providerId="ADAL" clId="{CF4E41BE-4387-4102-B406-D8BD84C4FDC5}" dt="2020-02-14T13:44:35.753" v="3690" actId="1037"/>
          <ac:picMkLst>
            <pc:docMk/>
            <pc:sldMk cId="2204749024" sldId="287"/>
            <ac:picMk id="3" creationId="{FCAD75E6-A56C-4A91-B970-EBC01321E849}"/>
          </ac:picMkLst>
        </pc:picChg>
        <pc:picChg chg="add mod">
          <ac:chgData name="Greg Norris" userId="7333b3d1-3755-4fb2-b901-2861743b070c" providerId="ADAL" clId="{CF4E41BE-4387-4102-B406-D8BD84C4FDC5}" dt="2020-02-14T13:44:35.753" v="3690" actId="1037"/>
          <ac:picMkLst>
            <pc:docMk/>
            <pc:sldMk cId="2204749024" sldId="287"/>
            <ac:picMk id="9" creationId="{EDD8FB03-2BD3-4AD4-A6D3-D5ABFF37857F}"/>
          </ac:picMkLst>
        </pc:picChg>
        <pc:picChg chg="del">
          <ac:chgData name="Greg Norris" userId="7333b3d1-3755-4fb2-b901-2861743b070c" providerId="ADAL" clId="{CF4E41BE-4387-4102-B406-D8BD84C4FDC5}" dt="2020-02-14T13:42:33.715" v="3654" actId="478"/>
          <ac:picMkLst>
            <pc:docMk/>
            <pc:sldMk cId="2204749024" sldId="287"/>
            <ac:picMk id="12" creationId="{466239E7-BA01-4A0D-AEBC-63E808BD55CB}"/>
          </ac:picMkLst>
        </pc:picChg>
        <pc:picChg chg="del">
          <ac:chgData name="Greg Norris" userId="7333b3d1-3755-4fb2-b901-2861743b070c" providerId="ADAL" clId="{CF4E41BE-4387-4102-B406-D8BD84C4FDC5}" dt="2020-02-14T13:42:20.603" v="3648"/>
          <ac:picMkLst>
            <pc:docMk/>
            <pc:sldMk cId="2204749024" sldId="287"/>
            <ac:picMk id="68" creationId="{4B1AA877-09FE-4988-B95D-729E4F2BC960}"/>
          </ac:picMkLst>
        </pc:picChg>
        <pc:cxnChg chg="del">
          <ac:chgData name="Greg Norris" userId="7333b3d1-3755-4fb2-b901-2861743b070c" providerId="ADAL" clId="{CF4E41BE-4387-4102-B406-D8BD84C4FDC5}" dt="2020-02-14T13:42:20.603" v="3648"/>
          <ac:cxnSpMkLst>
            <pc:docMk/>
            <pc:sldMk cId="2204749024" sldId="287"/>
            <ac:cxnSpMk id="69" creationId="{66034D98-8665-421D-8716-7748C50B9777}"/>
          </ac:cxnSpMkLst>
        </pc:cxnChg>
      </pc:sldChg>
      <pc:sldChg chg="addSp delSp modSp add ord modAnim modNotesTx">
        <pc:chgData name="Greg Norris" userId="7333b3d1-3755-4fb2-b901-2861743b070c" providerId="ADAL" clId="{CF4E41BE-4387-4102-B406-D8BD84C4FDC5}" dt="2020-02-18T12:54:37.967" v="5026" actId="20577"/>
        <pc:sldMkLst>
          <pc:docMk/>
          <pc:sldMk cId="2202931860" sldId="288"/>
        </pc:sldMkLst>
        <pc:spChg chg="mod">
          <ac:chgData name="Greg Norris" userId="7333b3d1-3755-4fb2-b901-2861743b070c" providerId="ADAL" clId="{CF4E41BE-4387-4102-B406-D8BD84C4FDC5}" dt="2020-02-18T12:54:00.109" v="5016" actId="20577"/>
          <ac:spMkLst>
            <pc:docMk/>
            <pc:sldMk cId="2202931860" sldId="288"/>
            <ac:spMk id="8" creationId="{5AEF3772-9316-43EF-8908-7DC46E320CA4}"/>
          </ac:spMkLst>
        </pc:spChg>
        <pc:picChg chg="del mod">
          <ac:chgData name="Greg Norris" userId="7333b3d1-3755-4fb2-b901-2861743b070c" providerId="ADAL" clId="{CF4E41BE-4387-4102-B406-D8BD84C4FDC5}" dt="2020-02-18T12:44:59.119" v="4248" actId="478"/>
          <ac:picMkLst>
            <pc:docMk/>
            <pc:sldMk cId="2202931860" sldId="288"/>
            <ac:picMk id="3" creationId="{460F5AA5-499D-493D-BF69-680130C80B1F}"/>
          </ac:picMkLst>
        </pc:picChg>
        <pc:picChg chg="add del mod">
          <ac:chgData name="Greg Norris" userId="7333b3d1-3755-4fb2-b901-2861743b070c" providerId="ADAL" clId="{CF4E41BE-4387-4102-B406-D8BD84C4FDC5}" dt="2020-02-18T12:42:48.763" v="4241" actId="931"/>
          <ac:picMkLst>
            <pc:docMk/>
            <pc:sldMk cId="2202931860" sldId="288"/>
            <ac:picMk id="4" creationId="{526A4BA0-F008-4CBA-8A88-87C74A53FBC7}"/>
          </ac:picMkLst>
        </pc:picChg>
        <pc:picChg chg="add mod">
          <ac:chgData name="Greg Norris" userId="7333b3d1-3755-4fb2-b901-2861743b070c" providerId="ADAL" clId="{CF4E41BE-4387-4102-B406-D8BD84C4FDC5}" dt="2020-02-18T12:45:08.138" v="4249" actId="1076"/>
          <ac:picMkLst>
            <pc:docMk/>
            <pc:sldMk cId="2202931860" sldId="288"/>
            <ac:picMk id="6" creationId="{66E8E2C6-2126-43B8-9F36-53D623EF53EE}"/>
          </ac:picMkLst>
        </pc:picChg>
        <pc:picChg chg="add mod">
          <ac:chgData name="Greg Norris" userId="7333b3d1-3755-4fb2-b901-2861743b070c" providerId="ADAL" clId="{CF4E41BE-4387-4102-B406-D8BD84C4FDC5}" dt="2020-02-18T12:45:51.278" v="4258" actId="1076"/>
          <ac:picMkLst>
            <pc:docMk/>
            <pc:sldMk cId="2202931860" sldId="288"/>
            <ac:picMk id="10" creationId="{F8FE9EED-DF96-4730-B1C5-518589C00E75}"/>
          </ac:picMkLst>
        </pc:picChg>
        <pc:picChg chg="add mod">
          <ac:chgData name="Greg Norris" userId="7333b3d1-3755-4fb2-b901-2861743b070c" providerId="ADAL" clId="{CF4E41BE-4387-4102-B406-D8BD84C4FDC5}" dt="2020-02-18T12:46:30.798" v="4266" actId="14100"/>
          <ac:picMkLst>
            <pc:docMk/>
            <pc:sldMk cId="2202931860" sldId="288"/>
            <ac:picMk id="12" creationId="{9283772D-F67D-4C64-A874-12CD0998F8E4}"/>
          </ac:picMkLst>
        </pc:picChg>
        <pc:picChg chg="del">
          <ac:chgData name="Greg Norris" userId="7333b3d1-3755-4fb2-b901-2861743b070c" providerId="ADAL" clId="{CF4E41BE-4387-4102-B406-D8BD84C4FDC5}" dt="2020-02-18T12:31:19.219" v="4128" actId="478"/>
          <ac:picMkLst>
            <pc:docMk/>
            <pc:sldMk cId="2202931860" sldId="288"/>
            <ac:picMk id="15" creationId="{E647B6DC-BF09-4573-A3AF-55EF122ADEB5}"/>
          </ac:picMkLst>
        </pc:picChg>
      </pc:sldChg>
      <pc:sldChg chg="addSp delSp modSp add del ord modAnim">
        <pc:chgData name="Greg Norris" userId="7333b3d1-3755-4fb2-b901-2861743b070c" providerId="ADAL" clId="{CF4E41BE-4387-4102-B406-D8BD84C4FDC5}" dt="2020-02-18T13:56:42.565" v="5182" actId="47"/>
        <pc:sldMkLst>
          <pc:docMk/>
          <pc:sldMk cId="1412904116" sldId="289"/>
        </pc:sldMkLst>
        <pc:spChg chg="mod">
          <ac:chgData name="Greg Norris" userId="7333b3d1-3755-4fb2-b901-2861743b070c" providerId="ADAL" clId="{CF4E41BE-4387-4102-B406-D8BD84C4FDC5}" dt="2020-02-18T13:12:21.751" v="5140" actId="20577"/>
          <ac:spMkLst>
            <pc:docMk/>
            <pc:sldMk cId="1412904116" sldId="289"/>
            <ac:spMk id="5" creationId="{ABB15BAB-B236-4FD7-874D-ECFDC7115B65}"/>
          </ac:spMkLst>
        </pc:spChg>
        <pc:spChg chg="mod">
          <ac:chgData name="Greg Norris" userId="7333b3d1-3755-4fb2-b901-2861743b070c" providerId="ADAL" clId="{CF4E41BE-4387-4102-B406-D8BD84C4FDC5}" dt="2020-02-18T13:02:26.569" v="5079" actId="1076"/>
          <ac:spMkLst>
            <pc:docMk/>
            <pc:sldMk cId="1412904116" sldId="289"/>
            <ac:spMk id="6" creationId="{59086A81-9E85-4C20-93A2-672E1227F662}"/>
          </ac:spMkLst>
        </pc:spChg>
        <pc:spChg chg="del">
          <ac:chgData name="Greg Norris" userId="7333b3d1-3755-4fb2-b901-2861743b070c" providerId="ADAL" clId="{CF4E41BE-4387-4102-B406-D8BD84C4FDC5}" dt="2020-02-18T12:58:38.115" v="5059" actId="478"/>
          <ac:spMkLst>
            <pc:docMk/>
            <pc:sldMk cId="1412904116" sldId="289"/>
            <ac:spMk id="10" creationId="{82C6B368-233F-4B94-8815-8E512182DCBA}"/>
          </ac:spMkLst>
        </pc:spChg>
        <pc:spChg chg="add mod">
          <ac:chgData name="Greg Norris" userId="7333b3d1-3755-4fb2-b901-2861743b070c" providerId="ADAL" clId="{CF4E41BE-4387-4102-B406-D8BD84C4FDC5}" dt="2020-02-18T13:03:02.473" v="5084" actId="1076"/>
          <ac:spMkLst>
            <pc:docMk/>
            <pc:sldMk cId="1412904116" sldId="289"/>
            <ac:spMk id="11" creationId="{CECE78F3-E9D6-4E3F-9262-C3FA1C1AA858}"/>
          </ac:spMkLst>
        </pc:spChg>
        <pc:spChg chg="del">
          <ac:chgData name="Greg Norris" userId="7333b3d1-3755-4fb2-b901-2861743b070c" providerId="ADAL" clId="{CF4E41BE-4387-4102-B406-D8BD84C4FDC5}" dt="2020-02-18T12:58:44.418" v="5062" actId="478"/>
          <ac:spMkLst>
            <pc:docMk/>
            <pc:sldMk cId="1412904116" sldId="289"/>
            <ac:spMk id="14" creationId="{42065E02-7513-4845-B322-6C155D1A1954}"/>
          </ac:spMkLst>
        </pc:spChg>
        <pc:picChg chg="del">
          <ac:chgData name="Greg Norris" userId="7333b3d1-3755-4fb2-b901-2861743b070c" providerId="ADAL" clId="{CF4E41BE-4387-4102-B406-D8BD84C4FDC5}" dt="2020-02-18T12:58:40.899" v="5061" actId="478"/>
          <ac:picMkLst>
            <pc:docMk/>
            <pc:sldMk cId="1412904116" sldId="289"/>
            <ac:picMk id="3" creationId="{FCAD75E6-A56C-4A91-B970-EBC01321E849}"/>
          </ac:picMkLst>
        </pc:picChg>
        <pc:picChg chg="add mod">
          <ac:chgData name="Greg Norris" userId="7333b3d1-3755-4fb2-b901-2861743b070c" providerId="ADAL" clId="{CF4E41BE-4387-4102-B406-D8BD84C4FDC5}" dt="2020-02-18T13:03:11.773" v="5085" actId="1076"/>
          <ac:picMkLst>
            <pc:docMk/>
            <pc:sldMk cId="1412904116" sldId="289"/>
            <ac:picMk id="8" creationId="{5C59603E-0B93-4A6C-8E2C-ABED641AA5F2}"/>
          </ac:picMkLst>
        </pc:picChg>
        <pc:picChg chg="del">
          <ac:chgData name="Greg Norris" userId="7333b3d1-3755-4fb2-b901-2861743b070c" providerId="ADAL" clId="{CF4E41BE-4387-4102-B406-D8BD84C4FDC5}" dt="2020-02-18T12:58:39.972" v="5060" actId="478"/>
          <ac:picMkLst>
            <pc:docMk/>
            <pc:sldMk cId="1412904116" sldId="289"/>
            <ac:picMk id="9" creationId="{EDD8FB03-2BD3-4AD4-A6D3-D5ABFF37857F}"/>
          </ac:picMkLst>
        </pc:picChg>
        <pc:picChg chg="add mod">
          <ac:chgData name="Greg Norris" userId="7333b3d1-3755-4fb2-b901-2861743b070c" providerId="ADAL" clId="{CF4E41BE-4387-4102-B406-D8BD84C4FDC5}" dt="2020-02-18T13:02:43.437" v="5083" actId="1076"/>
          <ac:picMkLst>
            <pc:docMk/>
            <pc:sldMk cId="1412904116" sldId="289"/>
            <ac:picMk id="13" creationId="{2584B390-685E-4400-86E8-7916AD6F70E2}"/>
          </ac:picMkLst>
        </pc:picChg>
      </pc:sldChg>
      <pc:sldChg chg="addSp delSp modSp add ord delAnim modAnim modNotesTx">
        <pc:chgData name="Greg Norris" userId="7333b3d1-3755-4fb2-b901-2861743b070c" providerId="ADAL" clId="{CF4E41BE-4387-4102-B406-D8BD84C4FDC5}" dt="2020-02-18T14:15:03.313" v="5221"/>
        <pc:sldMkLst>
          <pc:docMk/>
          <pc:sldMk cId="222003208" sldId="290"/>
        </pc:sldMkLst>
        <pc:spChg chg="mod">
          <ac:chgData name="Greg Norris" userId="7333b3d1-3755-4fb2-b901-2861743b070c" providerId="ADAL" clId="{CF4E41BE-4387-4102-B406-D8BD84C4FDC5}" dt="2020-02-18T13:12:31.966" v="5155" actId="20577"/>
          <ac:spMkLst>
            <pc:docMk/>
            <pc:sldMk cId="222003208" sldId="290"/>
            <ac:spMk id="5" creationId="{ABB15BAB-B236-4FD7-874D-ECFDC7115B65}"/>
          </ac:spMkLst>
        </pc:spChg>
        <pc:picChg chg="add del mod">
          <ac:chgData name="Greg Norris" userId="7333b3d1-3755-4fb2-b901-2861743b070c" providerId="ADAL" clId="{CF4E41BE-4387-4102-B406-D8BD84C4FDC5}" dt="2020-02-18T14:06:10.064" v="5186" actId="478"/>
          <ac:picMkLst>
            <pc:docMk/>
            <pc:sldMk cId="222003208" sldId="290"/>
            <ac:picMk id="3" creationId="{89B7E1E4-2E4E-4968-B4D4-30376EA2C79F}"/>
          </ac:picMkLst>
        </pc:picChg>
        <pc:picChg chg="del">
          <ac:chgData name="Greg Norris" userId="7333b3d1-3755-4fb2-b901-2861743b070c" providerId="ADAL" clId="{CF4E41BE-4387-4102-B406-D8BD84C4FDC5}" dt="2020-02-18T13:06:19.052" v="5089" actId="478"/>
          <ac:picMkLst>
            <pc:docMk/>
            <pc:sldMk cId="222003208" sldId="290"/>
            <ac:picMk id="8" creationId="{5C59603E-0B93-4A6C-8E2C-ABED641AA5F2}"/>
          </ac:picMkLst>
        </pc:picChg>
        <pc:picChg chg="add del mod">
          <ac:chgData name="Greg Norris" userId="7333b3d1-3755-4fb2-b901-2861743b070c" providerId="ADAL" clId="{CF4E41BE-4387-4102-B406-D8BD84C4FDC5}" dt="2020-02-18T14:06:29.971" v="5190" actId="478"/>
          <ac:picMkLst>
            <pc:docMk/>
            <pc:sldMk cId="222003208" sldId="290"/>
            <ac:picMk id="10" creationId="{D69361C2-E8AD-4C6B-9728-540B104CA83A}"/>
          </ac:picMkLst>
        </pc:picChg>
        <pc:picChg chg="del">
          <ac:chgData name="Greg Norris" userId="7333b3d1-3755-4fb2-b901-2861743b070c" providerId="ADAL" clId="{CF4E41BE-4387-4102-B406-D8BD84C4FDC5}" dt="2020-02-18T13:06:48.205" v="5097" actId="478"/>
          <ac:picMkLst>
            <pc:docMk/>
            <pc:sldMk cId="222003208" sldId="290"/>
            <ac:picMk id="13" creationId="{2584B390-685E-4400-86E8-7916AD6F70E2}"/>
          </ac:picMkLst>
        </pc:picChg>
        <pc:picChg chg="add mod">
          <ac:chgData name="Greg Norris" userId="7333b3d1-3755-4fb2-b901-2861743b070c" providerId="ADAL" clId="{CF4E41BE-4387-4102-B406-D8BD84C4FDC5}" dt="2020-02-18T14:06:27.531" v="5189" actId="1076"/>
          <ac:picMkLst>
            <pc:docMk/>
            <pc:sldMk cId="222003208" sldId="290"/>
            <ac:picMk id="14" creationId="{7702C4E9-445A-4EE6-994E-956D6CE5C7BC}"/>
          </ac:picMkLst>
        </pc:picChg>
        <pc:picChg chg="add mod">
          <ac:chgData name="Greg Norris" userId="7333b3d1-3755-4fb2-b901-2861743b070c" providerId="ADAL" clId="{CF4E41BE-4387-4102-B406-D8BD84C4FDC5}" dt="2020-02-18T14:08:51.658" v="5196" actId="1076"/>
          <ac:picMkLst>
            <pc:docMk/>
            <pc:sldMk cId="222003208" sldId="290"/>
            <ac:picMk id="16" creationId="{1BC4ED0B-96EE-442D-BE7F-A82D4E8CE997}"/>
          </ac:picMkLst>
        </pc:picChg>
      </pc:sldChg>
      <pc:sldChg chg="add del">
        <pc:chgData name="Greg Norris" userId="7333b3d1-3755-4fb2-b901-2861743b070c" providerId="ADAL" clId="{CF4E41BE-4387-4102-B406-D8BD84C4FDC5}" dt="2020-02-12T18:58:45.546" v="1"/>
        <pc:sldMkLst>
          <pc:docMk/>
          <pc:sldMk cId="2424071952" sldId="290"/>
        </pc:sldMkLst>
      </pc:sldChg>
      <pc:sldChg chg="delSp modSp add delAnim modNotesTx">
        <pc:chgData name="Greg Norris" userId="7333b3d1-3755-4fb2-b901-2861743b070c" providerId="ADAL" clId="{CF4E41BE-4387-4102-B406-D8BD84C4FDC5}" dt="2020-02-18T14:53:51.603" v="5508" actId="20577"/>
        <pc:sldMkLst>
          <pc:docMk/>
          <pc:sldMk cId="163532043" sldId="291"/>
        </pc:sldMkLst>
        <pc:spChg chg="del">
          <ac:chgData name="Greg Norris" userId="7333b3d1-3755-4fb2-b901-2861743b070c" providerId="ADAL" clId="{CF4E41BE-4387-4102-B406-D8BD84C4FDC5}" dt="2020-02-18T13:09:41.193" v="5122" actId="478"/>
          <ac:spMkLst>
            <pc:docMk/>
            <pc:sldMk cId="163532043" sldId="291"/>
            <ac:spMk id="3" creationId="{58E4084F-BACC-40F1-97A2-51A539892131}"/>
          </ac:spMkLst>
        </pc:spChg>
        <pc:spChg chg="mod">
          <ac:chgData name="Greg Norris" userId="7333b3d1-3755-4fb2-b901-2861743b070c" providerId="ADAL" clId="{CF4E41BE-4387-4102-B406-D8BD84C4FDC5}" dt="2020-02-18T13:09:56.680" v="5124" actId="1076"/>
          <ac:spMkLst>
            <pc:docMk/>
            <pc:sldMk cId="163532043" sldId="291"/>
            <ac:spMk id="9" creationId="{E9AA18B8-A265-40B8-B3A9-7090ECEC0C37}"/>
          </ac:spMkLst>
        </pc:spChg>
        <pc:picChg chg="del">
          <ac:chgData name="Greg Norris" userId="7333b3d1-3755-4fb2-b901-2861743b070c" providerId="ADAL" clId="{CF4E41BE-4387-4102-B406-D8BD84C4FDC5}" dt="2020-02-18T13:09:21.679" v="5107" actId="478"/>
          <ac:picMkLst>
            <pc:docMk/>
            <pc:sldMk cId="163532043" sldId="291"/>
            <ac:picMk id="6" creationId="{D2903BF5-0DAD-4864-9E1C-C19B8604EBE6}"/>
          </ac:picMkLst>
        </pc:picChg>
        <pc:picChg chg="del">
          <ac:chgData name="Greg Norris" userId="7333b3d1-3755-4fb2-b901-2861743b070c" providerId="ADAL" clId="{CF4E41BE-4387-4102-B406-D8BD84C4FDC5}" dt="2020-02-18T13:09:22.467" v="5108" actId="478"/>
          <ac:picMkLst>
            <pc:docMk/>
            <pc:sldMk cId="163532043" sldId="291"/>
            <ac:picMk id="8" creationId="{10DD0C3D-95AC-499B-B09A-A6D3C6B5FBF8}"/>
          </ac:picMkLst>
        </pc:picChg>
      </pc:sldChg>
      <pc:sldChg chg="addSp delSp modSp add del delAnim">
        <pc:chgData name="Greg Norris" userId="7333b3d1-3755-4fb2-b901-2861743b070c" providerId="ADAL" clId="{CF4E41BE-4387-4102-B406-D8BD84C4FDC5}" dt="2020-02-18T13:56:45.583" v="5183" actId="47"/>
        <pc:sldMkLst>
          <pc:docMk/>
          <pc:sldMk cId="25042569" sldId="292"/>
        </pc:sldMkLst>
        <pc:spChg chg="mod">
          <ac:chgData name="Greg Norris" userId="7333b3d1-3755-4fb2-b901-2861743b070c" providerId="ADAL" clId="{CF4E41BE-4387-4102-B406-D8BD84C4FDC5}" dt="2020-02-18T13:12:41.406" v="5170" actId="20577"/>
          <ac:spMkLst>
            <pc:docMk/>
            <pc:sldMk cId="25042569" sldId="292"/>
            <ac:spMk id="5" creationId="{ABB15BAB-B236-4FD7-874D-ECFDC7115B65}"/>
          </ac:spMkLst>
        </pc:spChg>
        <pc:picChg chg="del">
          <ac:chgData name="Greg Norris" userId="7333b3d1-3755-4fb2-b901-2861743b070c" providerId="ADAL" clId="{CF4E41BE-4387-4102-B406-D8BD84C4FDC5}" dt="2020-02-18T13:12:46.635" v="5171" actId="478"/>
          <ac:picMkLst>
            <pc:docMk/>
            <pc:sldMk cId="25042569" sldId="292"/>
            <ac:picMk id="3" creationId="{89B7E1E4-2E4E-4968-B4D4-30376EA2C79F}"/>
          </ac:picMkLst>
        </pc:picChg>
        <pc:picChg chg="add mod">
          <ac:chgData name="Greg Norris" userId="7333b3d1-3755-4fb2-b901-2861743b070c" providerId="ADAL" clId="{CF4E41BE-4387-4102-B406-D8BD84C4FDC5}" dt="2020-02-18T13:13:13.529" v="5178" actId="1076"/>
          <ac:picMkLst>
            <pc:docMk/>
            <pc:sldMk cId="25042569" sldId="292"/>
            <ac:picMk id="8" creationId="{5CB9FF39-B98D-4BDC-AC9F-B3F9B11BCC2B}"/>
          </ac:picMkLst>
        </pc:picChg>
        <pc:picChg chg="del">
          <ac:chgData name="Greg Norris" userId="7333b3d1-3755-4fb2-b901-2861743b070c" providerId="ADAL" clId="{CF4E41BE-4387-4102-B406-D8BD84C4FDC5}" dt="2020-02-18T13:13:16.330" v="5179" actId="478"/>
          <ac:picMkLst>
            <pc:docMk/>
            <pc:sldMk cId="25042569" sldId="292"/>
            <ac:picMk id="10" creationId="{D69361C2-E8AD-4C6B-9728-540B104CA83A}"/>
          </ac:picMkLst>
        </pc:picChg>
      </pc:sldChg>
      <pc:sldChg chg="modSp add modAnim modNotesTx">
        <pc:chgData name="Greg Norris" userId="7333b3d1-3755-4fb2-b901-2861743b070c" providerId="ADAL" clId="{CF4E41BE-4387-4102-B406-D8BD84C4FDC5}" dt="2020-02-18T14:41:13.120" v="5503" actId="20577"/>
        <pc:sldMkLst>
          <pc:docMk/>
          <pc:sldMk cId="270873338" sldId="292"/>
        </pc:sldMkLst>
        <pc:picChg chg="mod">
          <ac:chgData name="Greg Norris" userId="7333b3d1-3755-4fb2-b901-2861743b070c" providerId="ADAL" clId="{CF4E41BE-4387-4102-B406-D8BD84C4FDC5}" dt="2020-02-18T14:18:43.002" v="5244" actId="1076"/>
          <ac:picMkLst>
            <pc:docMk/>
            <pc:sldMk cId="270873338" sldId="292"/>
            <ac:picMk id="3" creationId="{89B7E1E4-2E4E-4968-B4D4-30376EA2C79F}"/>
          </ac:picMkLst>
        </pc:picChg>
        <pc:picChg chg="mod">
          <ac:chgData name="Greg Norris" userId="7333b3d1-3755-4fb2-b901-2861743b070c" providerId="ADAL" clId="{CF4E41BE-4387-4102-B406-D8BD84C4FDC5}" dt="2020-02-18T14:18:40.513" v="5243" actId="1076"/>
          <ac:picMkLst>
            <pc:docMk/>
            <pc:sldMk cId="270873338" sldId="292"/>
            <ac:picMk id="10" creationId="{D69361C2-E8AD-4C6B-9728-540B104CA83A}"/>
          </ac:picMkLst>
        </pc:picChg>
      </pc:sldChg>
      <pc:sldChg chg="addSp delSp modSp add ord delAnim modAnim">
        <pc:chgData name="Greg Norris" userId="7333b3d1-3755-4fb2-b901-2861743b070c" providerId="ADAL" clId="{CF4E41BE-4387-4102-B406-D8BD84C4FDC5}" dt="2020-02-18T14:15:48.341" v="5223"/>
        <pc:sldMkLst>
          <pc:docMk/>
          <pc:sldMk cId="493855051" sldId="293"/>
        </pc:sldMkLst>
        <pc:picChg chg="del">
          <ac:chgData name="Greg Norris" userId="7333b3d1-3755-4fb2-b901-2861743b070c" providerId="ADAL" clId="{CF4E41BE-4387-4102-B406-D8BD84C4FDC5}" dt="2020-02-18T14:11:11.047" v="5198" actId="478"/>
          <ac:picMkLst>
            <pc:docMk/>
            <pc:sldMk cId="493855051" sldId="293"/>
            <ac:picMk id="3" creationId="{89B7E1E4-2E4E-4968-B4D4-30376EA2C79F}"/>
          </ac:picMkLst>
        </pc:picChg>
        <pc:picChg chg="add del mod">
          <ac:chgData name="Greg Norris" userId="7333b3d1-3755-4fb2-b901-2861743b070c" providerId="ADAL" clId="{CF4E41BE-4387-4102-B406-D8BD84C4FDC5}" dt="2020-02-18T14:14:07.541" v="5206" actId="478"/>
          <ac:picMkLst>
            <pc:docMk/>
            <pc:sldMk cId="493855051" sldId="293"/>
            <ac:picMk id="8" creationId="{103D6A2B-5304-4708-B625-89ED81953BB9}"/>
          </ac:picMkLst>
        </pc:picChg>
        <pc:picChg chg="del">
          <ac:chgData name="Greg Norris" userId="7333b3d1-3755-4fb2-b901-2861743b070c" providerId="ADAL" clId="{CF4E41BE-4387-4102-B406-D8BD84C4FDC5}" dt="2020-02-18T14:11:46.284" v="5204" actId="478"/>
          <ac:picMkLst>
            <pc:docMk/>
            <pc:sldMk cId="493855051" sldId="293"/>
            <ac:picMk id="10" creationId="{D69361C2-E8AD-4C6B-9728-540B104CA83A}"/>
          </ac:picMkLst>
        </pc:picChg>
        <pc:picChg chg="add mod">
          <ac:chgData name="Greg Norris" userId="7333b3d1-3755-4fb2-b901-2861743b070c" providerId="ADAL" clId="{CF4E41BE-4387-4102-B406-D8BD84C4FDC5}" dt="2020-02-18T14:14:18.335" v="5209" actId="1076"/>
          <ac:picMkLst>
            <pc:docMk/>
            <pc:sldMk cId="493855051" sldId="293"/>
            <ac:picMk id="12" creationId="{58744470-EB6B-46C0-93A0-505ED0B15C8C}"/>
          </ac:picMkLst>
        </pc:picChg>
        <pc:picChg chg="add mod">
          <ac:chgData name="Greg Norris" userId="7333b3d1-3755-4fb2-b901-2861743b070c" providerId="ADAL" clId="{CF4E41BE-4387-4102-B406-D8BD84C4FDC5}" dt="2020-02-18T14:14:50.616" v="5217" actId="1076"/>
          <ac:picMkLst>
            <pc:docMk/>
            <pc:sldMk cId="493855051" sldId="293"/>
            <ac:picMk id="14" creationId="{1568ED6F-22E6-428C-850D-ACEAC9336758}"/>
          </ac:picMkLst>
        </pc:picChg>
      </pc:sldChg>
      <pc:sldChg chg="addSp delSp modSp add delAnim modAnim">
        <pc:chgData name="Greg Norris" userId="7333b3d1-3755-4fb2-b901-2861743b070c" providerId="ADAL" clId="{CF4E41BE-4387-4102-B406-D8BD84C4FDC5}" dt="2020-02-18T14:18:24.830" v="5242"/>
        <pc:sldMkLst>
          <pc:docMk/>
          <pc:sldMk cId="3133022259" sldId="294"/>
        </pc:sldMkLst>
        <pc:picChg chg="add mod">
          <ac:chgData name="Greg Norris" userId="7333b3d1-3755-4fb2-b901-2861743b070c" providerId="ADAL" clId="{CF4E41BE-4387-4102-B406-D8BD84C4FDC5}" dt="2020-02-18T14:17:27.840" v="5231" actId="1076"/>
          <ac:picMkLst>
            <pc:docMk/>
            <pc:sldMk cId="3133022259" sldId="294"/>
            <ac:picMk id="3" creationId="{7897CDE0-7C1E-4E2E-B61E-68729DF5B356}"/>
          </ac:picMkLst>
        </pc:picChg>
        <pc:picChg chg="add mod">
          <ac:chgData name="Greg Norris" userId="7333b3d1-3755-4fb2-b901-2861743b070c" providerId="ADAL" clId="{CF4E41BE-4387-4102-B406-D8BD84C4FDC5}" dt="2020-02-18T14:18:01.807" v="5238" actId="1076"/>
          <ac:picMkLst>
            <pc:docMk/>
            <pc:sldMk cId="3133022259" sldId="294"/>
            <ac:picMk id="9" creationId="{20B78C4B-F6AF-4233-A958-3CB6FAB2EDDA}"/>
          </ac:picMkLst>
        </pc:picChg>
        <pc:picChg chg="del">
          <ac:chgData name="Greg Norris" userId="7333b3d1-3755-4fb2-b901-2861743b070c" providerId="ADAL" clId="{CF4E41BE-4387-4102-B406-D8BD84C4FDC5}" dt="2020-02-18T14:16:05.077" v="5225" actId="478"/>
          <ac:picMkLst>
            <pc:docMk/>
            <pc:sldMk cId="3133022259" sldId="294"/>
            <ac:picMk id="12" creationId="{58744470-EB6B-46C0-93A0-505ED0B15C8C}"/>
          </ac:picMkLst>
        </pc:picChg>
        <pc:picChg chg="del">
          <ac:chgData name="Greg Norris" userId="7333b3d1-3755-4fb2-b901-2861743b070c" providerId="ADAL" clId="{CF4E41BE-4387-4102-B406-D8BD84C4FDC5}" dt="2020-02-18T14:16:07.680" v="5226" actId="478"/>
          <ac:picMkLst>
            <pc:docMk/>
            <pc:sldMk cId="3133022259" sldId="294"/>
            <ac:picMk id="14" creationId="{1568ED6F-22E6-428C-850D-ACEAC9336758}"/>
          </ac:picMkLst>
        </pc:picChg>
      </pc:sldChg>
      <pc:sldChg chg="add ord">
        <pc:chgData name="Greg Norris" userId="7333b3d1-3755-4fb2-b901-2861743b070c" providerId="ADAL" clId="{CF4E41BE-4387-4102-B406-D8BD84C4FDC5}" dt="2020-02-19T14:07:24.803" v="5511"/>
        <pc:sldMkLst>
          <pc:docMk/>
          <pc:sldMk cId="739981287" sldId="295"/>
        </pc:sldMkLst>
      </pc:sldChg>
    </pc:docChg>
  </pc:docChgLst>
  <pc:docChgLst>
    <pc:chgData name="Greg Norris" userId="S::greg.norris@ghielectronics.com::7333b3d1-3755-4fb2-b901-2861743b070c" providerId="AD" clId="Web-{2356269D-6B9A-9614-2420-F6178102D5BD}"/>
    <pc:docChg chg="modSld">
      <pc:chgData name="Greg Norris" userId="S::greg.norris@ghielectronics.com::7333b3d1-3755-4fb2-b901-2861743b070c" providerId="AD" clId="Web-{2356269D-6B9A-9614-2420-F6178102D5BD}" dt="2020-02-15T05:47:30.385" v="363" actId="1076"/>
      <pc:docMkLst>
        <pc:docMk/>
      </pc:docMkLst>
      <pc:sldChg chg="modSp">
        <pc:chgData name="Greg Norris" userId="S::greg.norris@ghielectronics.com::7333b3d1-3755-4fb2-b901-2861743b070c" providerId="AD" clId="Web-{2356269D-6B9A-9614-2420-F6178102D5BD}" dt="2020-02-15T05:39:16.062" v="343" actId="20577"/>
        <pc:sldMkLst>
          <pc:docMk/>
          <pc:sldMk cId="2093944333" sldId="284"/>
        </pc:sldMkLst>
        <pc:spChg chg="mod">
          <ac:chgData name="Greg Norris" userId="S::greg.norris@ghielectronics.com::7333b3d1-3755-4fb2-b901-2861743b070c" providerId="AD" clId="Web-{2356269D-6B9A-9614-2420-F6178102D5BD}" dt="2020-02-15T05:21:54.372" v="35" actId="1076"/>
          <ac:spMkLst>
            <pc:docMk/>
            <pc:sldMk cId="2093944333" sldId="284"/>
            <ac:spMk id="6" creationId="{59086A81-9E85-4C20-93A2-672E1227F662}"/>
          </ac:spMkLst>
        </pc:spChg>
        <pc:spChg chg="mod">
          <ac:chgData name="Greg Norris" userId="S::greg.norris@ghielectronics.com::7333b3d1-3755-4fb2-b901-2861743b070c" providerId="AD" clId="Web-{2356269D-6B9A-9614-2420-F6178102D5BD}" dt="2020-02-15T05:39:16.062" v="343" actId="20577"/>
          <ac:spMkLst>
            <pc:docMk/>
            <pc:sldMk cId="2093944333" sldId="284"/>
            <ac:spMk id="10" creationId="{82C6B368-233F-4B94-8815-8E512182DCBA}"/>
          </ac:spMkLst>
        </pc:spChg>
        <pc:spChg chg="mod">
          <ac:chgData name="Greg Norris" userId="S::greg.norris@ghielectronics.com::7333b3d1-3755-4fb2-b901-2861743b070c" providerId="AD" clId="Web-{2356269D-6B9A-9614-2420-F6178102D5BD}" dt="2020-02-15T05:35:10.071" v="297" actId="1076"/>
          <ac:spMkLst>
            <pc:docMk/>
            <pc:sldMk cId="2093944333" sldId="284"/>
            <ac:spMk id="11" creationId="{7E130EF3-E291-49B5-A3B6-CB86356031B6}"/>
          </ac:spMkLst>
        </pc:spChg>
        <pc:spChg chg="mod">
          <ac:chgData name="Greg Norris" userId="S::greg.norris@ghielectronics.com::7333b3d1-3755-4fb2-b901-2861743b070c" providerId="AD" clId="Web-{2356269D-6B9A-9614-2420-F6178102D5BD}" dt="2020-02-15T05:23:21.467" v="52" actId="1076"/>
          <ac:spMkLst>
            <pc:docMk/>
            <pc:sldMk cId="2093944333" sldId="284"/>
            <ac:spMk id="14" creationId="{42065E02-7513-4845-B322-6C155D1A1954}"/>
          </ac:spMkLst>
        </pc:spChg>
      </pc:sldChg>
      <pc:sldChg chg="modSp">
        <pc:chgData name="Greg Norris" userId="S::greg.norris@ghielectronics.com::7333b3d1-3755-4fb2-b901-2861743b070c" providerId="AD" clId="Web-{2356269D-6B9A-9614-2420-F6178102D5BD}" dt="2020-02-15T05:21:19.902" v="33" actId="20577"/>
        <pc:sldMkLst>
          <pc:docMk/>
          <pc:sldMk cId="2884867605" sldId="285"/>
        </pc:sldMkLst>
        <pc:spChg chg="mod">
          <ac:chgData name="Greg Norris" userId="S::greg.norris@ghielectronics.com::7333b3d1-3755-4fb2-b901-2861743b070c" providerId="AD" clId="Web-{2356269D-6B9A-9614-2420-F6178102D5BD}" dt="2020-02-15T05:21:02.480" v="29" actId="1076"/>
          <ac:spMkLst>
            <pc:docMk/>
            <pc:sldMk cId="2884867605" sldId="285"/>
            <ac:spMk id="6" creationId="{59086A81-9E85-4C20-93A2-672E1227F662}"/>
          </ac:spMkLst>
        </pc:spChg>
        <pc:spChg chg="mod">
          <ac:chgData name="Greg Norris" userId="S::greg.norris@ghielectronics.com::7333b3d1-3755-4fb2-b901-2861743b070c" providerId="AD" clId="Web-{2356269D-6B9A-9614-2420-F6178102D5BD}" dt="2020-02-15T05:21:19.902" v="33" actId="20577"/>
          <ac:spMkLst>
            <pc:docMk/>
            <pc:sldMk cId="2884867605" sldId="285"/>
            <ac:spMk id="10" creationId="{82C6B368-233F-4B94-8815-8E512182DCBA}"/>
          </ac:spMkLst>
        </pc:spChg>
        <pc:spChg chg="mod">
          <ac:chgData name="Greg Norris" userId="S::greg.norris@ghielectronics.com::7333b3d1-3755-4fb2-b901-2861743b070c" providerId="AD" clId="Web-{2356269D-6B9A-9614-2420-F6178102D5BD}" dt="2020-02-15T05:20:33.714" v="21" actId="1076"/>
          <ac:spMkLst>
            <pc:docMk/>
            <pc:sldMk cId="2884867605" sldId="285"/>
            <ac:spMk id="14" creationId="{42065E02-7513-4845-B322-6C155D1A1954}"/>
          </ac:spMkLst>
        </pc:spChg>
      </pc:sldChg>
      <pc:sldChg chg="modSp">
        <pc:chgData name="Greg Norris" userId="S::greg.norris@ghielectronics.com::7333b3d1-3755-4fb2-b901-2861743b070c" providerId="AD" clId="Web-{2356269D-6B9A-9614-2420-F6178102D5BD}" dt="2020-02-15T05:28:26.646" v="137" actId="1076"/>
        <pc:sldMkLst>
          <pc:docMk/>
          <pc:sldMk cId="3502628430" sldId="286"/>
        </pc:sldMkLst>
        <pc:spChg chg="mod">
          <ac:chgData name="Greg Norris" userId="S::greg.norris@ghielectronics.com::7333b3d1-3755-4fb2-b901-2861743b070c" providerId="AD" clId="Web-{2356269D-6B9A-9614-2420-F6178102D5BD}" dt="2020-02-15T05:24:35.123" v="64" actId="1076"/>
          <ac:spMkLst>
            <pc:docMk/>
            <pc:sldMk cId="3502628430" sldId="286"/>
            <ac:spMk id="6" creationId="{59086A81-9E85-4C20-93A2-672E1227F662}"/>
          </ac:spMkLst>
        </pc:spChg>
        <pc:spChg chg="mod">
          <ac:chgData name="Greg Norris" userId="S::greg.norris@ghielectronics.com::7333b3d1-3755-4fb2-b901-2861743b070c" providerId="AD" clId="Web-{2356269D-6B9A-9614-2420-F6178102D5BD}" dt="2020-02-15T05:28:02.568" v="131" actId="20577"/>
          <ac:spMkLst>
            <pc:docMk/>
            <pc:sldMk cId="3502628430" sldId="286"/>
            <ac:spMk id="10" creationId="{82C6B368-233F-4B94-8815-8E512182DCBA}"/>
          </ac:spMkLst>
        </pc:spChg>
        <pc:spChg chg="mod">
          <ac:chgData name="Greg Norris" userId="S::greg.norris@ghielectronics.com::7333b3d1-3755-4fb2-b901-2861743b070c" providerId="AD" clId="Web-{2356269D-6B9A-9614-2420-F6178102D5BD}" dt="2020-02-15T05:28:26.646" v="137" actId="1076"/>
          <ac:spMkLst>
            <pc:docMk/>
            <pc:sldMk cId="3502628430" sldId="286"/>
            <ac:spMk id="14" creationId="{42065E02-7513-4845-B322-6C155D1A1954}"/>
          </ac:spMkLst>
        </pc:spChg>
        <pc:picChg chg="mod">
          <ac:chgData name="Greg Norris" userId="S::greg.norris@ghielectronics.com::7333b3d1-3755-4fb2-b901-2861743b070c" providerId="AD" clId="Web-{2356269D-6B9A-9614-2420-F6178102D5BD}" dt="2020-02-15T05:28:20.349" v="136" actId="1076"/>
          <ac:picMkLst>
            <pc:docMk/>
            <pc:sldMk cId="3502628430" sldId="286"/>
            <ac:picMk id="12" creationId="{466239E7-BA01-4A0D-AEBC-63E808BD55CB}"/>
          </ac:picMkLst>
        </pc:picChg>
      </pc:sldChg>
      <pc:sldChg chg="modSp">
        <pc:chgData name="Greg Norris" userId="S::greg.norris@ghielectronics.com::7333b3d1-3755-4fb2-b901-2861743b070c" providerId="AD" clId="Web-{2356269D-6B9A-9614-2420-F6178102D5BD}" dt="2020-02-15T05:47:30.385" v="363" actId="1076"/>
        <pc:sldMkLst>
          <pc:docMk/>
          <pc:sldMk cId="2204749024" sldId="287"/>
        </pc:sldMkLst>
        <pc:spChg chg="mod">
          <ac:chgData name="Greg Norris" userId="S::greg.norris@ghielectronics.com::7333b3d1-3755-4fb2-b901-2861743b070c" providerId="AD" clId="Web-{2356269D-6B9A-9614-2420-F6178102D5BD}" dt="2020-02-15T05:46:14.816" v="347" actId="14100"/>
          <ac:spMkLst>
            <pc:docMk/>
            <pc:sldMk cId="2204749024" sldId="287"/>
            <ac:spMk id="6" creationId="{59086A81-9E85-4C20-93A2-672E1227F662}"/>
          </ac:spMkLst>
        </pc:spChg>
        <pc:spChg chg="mod">
          <ac:chgData name="Greg Norris" userId="S::greg.norris@ghielectronics.com::7333b3d1-3755-4fb2-b901-2861743b070c" providerId="AD" clId="Web-{2356269D-6B9A-9614-2420-F6178102D5BD}" dt="2020-02-15T05:46:50.254" v="355" actId="1076"/>
          <ac:spMkLst>
            <pc:docMk/>
            <pc:sldMk cId="2204749024" sldId="287"/>
            <ac:spMk id="10" creationId="{82C6B368-233F-4B94-8815-8E512182DCBA}"/>
          </ac:spMkLst>
        </pc:spChg>
        <pc:spChg chg="mod">
          <ac:chgData name="Greg Norris" userId="S::greg.norris@ghielectronics.com::7333b3d1-3755-4fb2-b901-2861743b070c" providerId="AD" clId="Web-{2356269D-6B9A-9614-2420-F6178102D5BD}" dt="2020-02-15T05:47:18.354" v="359" actId="1076"/>
          <ac:spMkLst>
            <pc:docMk/>
            <pc:sldMk cId="2204749024" sldId="287"/>
            <ac:spMk id="14" creationId="{42065E02-7513-4845-B322-6C155D1A1954}"/>
          </ac:spMkLst>
        </pc:spChg>
        <pc:picChg chg="mod">
          <ac:chgData name="Greg Norris" userId="S::greg.norris@ghielectronics.com::7333b3d1-3755-4fb2-b901-2861743b070c" providerId="AD" clId="Web-{2356269D-6B9A-9614-2420-F6178102D5BD}" dt="2020-02-15T05:47:24.713" v="361" actId="1076"/>
          <ac:picMkLst>
            <pc:docMk/>
            <pc:sldMk cId="2204749024" sldId="287"/>
            <ac:picMk id="3" creationId="{FCAD75E6-A56C-4A91-B970-EBC01321E849}"/>
          </ac:picMkLst>
        </pc:picChg>
        <pc:picChg chg="mod">
          <ac:chgData name="Greg Norris" userId="S::greg.norris@ghielectronics.com::7333b3d1-3755-4fb2-b901-2861743b070c" providerId="AD" clId="Web-{2356269D-6B9A-9614-2420-F6178102D5BD}" dt="2020-02-15T05:47:30.385" v="363" actId="1076"/>
          <ac:picMkLst>
            <pc:docMk/>
            <pc:sldMk cId="2204749024" sldId="287"/>
            <ac:picMk id="9" creationId="{EDD8FB03-2BD3-4AD4-A6D3-D5ABFF37857F}"/>
          </ac:picMkLst>
        </pc:picChg>
      </pc:sldChg>
    </pc:docChg>
  </pc:docChgLst>
  <pc:docChgLst>
    <pc:chgData name="Greg Norris" userId="S::greg.norris@ghielectronics.com::7333b3d1-3755-4fb2-b901-2861743b070c" providerId="AD" clId="Web-{5C85C749-A017-0915-7C63-6C33659F1059}"/>
    <pc:docChg chg="modSld">
      <pc:chgData name="Greg Norris" userId="S::greg.norris@ghielectronics.com::7333b3d1-3755-4fb2-b901-2861743b070c" providerId="AD" clId="Web-{5C85C749-A017-0915-7C63-6C33659F1059}" dt="2020-02-15T06:31:08.477" v="46" actId="1076"/>
      <pc:docMkLst>
        <pc:docMk/>
      </pc:docMkLst>
      <pc:sldChg chg="modSp">
        <pc:chgData name="Greg Norris" userId="S::greg.norris@ghielectronics.com::7333b3d1-3755-4fb2-b901-2861743b070c" providerId="AD" clId="Web-{5C85C749-A017-0915-7C63-6C33659F1059}" dt="2020-02-15T06:31:08.477" v="46" actId="1076"/>
        <pc:sldMkLst>
          <pc:docMk/>
          <pc:sldMk cId="231156186" sldId="277"/>
        </pc:sldMkLst>
        <pc:spChg chg="mod">
          <ac:chgData name="Greg Norris" userId="S::greg.norris@ghielectronics.com::7333b3d1-3755-4fb2-b901-2861743b070c" providerId="AD" clId="Web-{5C85C749-A017-0915-7C63-6C33659F1059}" dt="2020-02-15T06:30:29.414" v="38" actId="20577"/>
          <ac:spMkLst>
            <pc:docMk/>
            <pc:sldMk cId="231156186" sldId="277"/>
            <ac:spMk id="5" creationId="{39E826AD-67BF-4369-9C8C-21039BC8F185}"/>
          </ac:spMkLst>
        </pc:spChg>
        <pc:picChg chg="mod">
          <ac:chgData name="Greg Norris" userId="S::greg.norris@ghielectronics.com::7333b3d1-3755-4fb2-b901-2861743b070c" providerId="AD" clId="Web-{5C85C749-A017-0915-7C63-6C33659F1059}" dt="2020-02-15T06:30:56.868" v="44" actId="1076"/>
          <ac:picMkLst>
            <pc:docMk/>
            <pc:sldMk cId="231156186" sldId="277"/>
            <ac:picMk id="9" creationId="{4F69F8A4-485F-467E-A941-3815F8E9BC07}"/>
          </ac:picMkLst>
        </pc:picChg>
        <pc:picChg chg="mod">
          <ac:chgData name="Greg Norris" userId="S::greg.norris@ghielectronics.com::7333b3d1-3755-4fb2-b901-2861743b070c" providerId="AD" clId="Web-{5C85C749-A017-0915-7C63-6C33659F1059}" dt="2020-02-15T06:31:08.477" v="46" actId="1076"/>
          <ac:picMkLst>
            <pc:docMk/>
            <pc:sldMk cId="231156186" sldId="277"/>
            <ac:picMk id="11" creationId="{726C6395-2729-4090-AE4E-177DB011A084}"/>
          </ac:picMkLst>
        </pc:picChg>
      </pc:sldChg>
      <pc:sldChg chg="modSp">
        <pc:chgData name="Greg Norris" userId="S::greg.norris@ghielectronics.com::7333b3d1-3755-4fb2-b901-2861743b070c" providerId="AD" clId="Web-{5C85C749-A017-0915-7C63-6C33659F1059}" dt="2020-02-15T06:29:51.504" v="25" actId="20577"/>
        <pc:sldMkLst>
          <pc:docMk/>
          <pc:sldMk cId="3305868230" sldId="278"/>
        </pc:sldMkLst>
        <pc:spChg chg="mod">
          <ac:chgData name="Greg Norris" userId="S::greg.norris@ghielectronics.com::7333b3d1-3755-4fb2-b901-2861743b070c" providerId="AD" clId="Web-{5C85C749-A017-0915-7C63-6C33659F1059}" dt="2020-02-15T06:29:51.504" v="25" actId="20577"/>
          <ac:spMkLst>
            <pc:docMk/>
            <pc:sldMk cId="3305868230" sldId="278"/>
            <ac:spMk id="5" creationId="{39E826AD-67BF-4369-9C8C-21039BC8F185}"/>
          </ac:spMkLst>
        </pc:spChg>
      </pc:sldChg>
      <pc:sldChg chg="modSp">
        <pc:chgData name="Greg Norris" userId="S::greg.norris@ghielectronics.com::7333b3d1-3755-4fb2-b901-2861743b070c" providerId="AD" clId="Web-{5C85C749-A017-0915-7C63-6C33659F1059}" dt="2020-02-15T06:29:35.660" v="19" actId="20577"/>
        <pc:sldMkLst>
          <pc:docMk/>
          <pc:sldMk cId="2673759424" sldId="280"/>
        </pc:sldMkLst>
        <pc:spChg chg="mod">
          <ac:chgData name="Greg Norris" userId="S::greg.norris@ghielectronics.com::7333b3d1-3755-4fb2-b901-2861743b070c" providerId="AD" clId="Web-{5C85C749-A017-0915-7C63-6C33659F1059}" dt="2020-02-15T06:29:35.660" v="19" actId="20577"/>
          <ac:spMkLst>
            <pc:docMk/>
            <pc:sldMk cId="2673759424" sldId="280"/>
            <ac:spMk id="9" creationId="{E9AA18B8-A265-40B8-B3A9-7090ECEC0C37}"/>
          </ac:spMkLst>
        </pc:spChg>
      </pc:sldChg>
      <pc:sldChg chg="modSp">
        <pc:chgData name="Greg Norris" userId="S::greg.norris@ghielectronics.com::7333b3d1-3755-4fb2-b901-2861743b070c" providerId="AD" clId="Web-{5C85C749-A017-0915-7C63-6C33659F1059}" dt="2020-02-15T06:25:51.560" v="0" actId="20577"/>
        <pc:sldMkLst>
          <pc:docMk/>
          <pc:sldMk cId="2029051880" sldId="281"/>
        </pc:sldMkLst>
        <pc:spChg chg="mod">
          <ac:chgData name="Greg Norris" userId="S::greg.norris@ghielectronics.com::7333b3d1-3755-4fb2-b901-2861743b070c" providerId="AD" clId="Web-{5C85C749-A017-0915-7C63-6C33659F1059}" dt="2020-02-15T06:25:51.560" v="0" actId="20577"/>
          <ac:spMkLst>
            <pc:docMk/>
            <pc:sldMk cId="2029051880" sldId="281"/>
            <ac:spMk id="9" creationId="{E9AA18B8-A265-40B8-B3A9-7090ECEC0C37}"/>
          </ac:spMkLst>
        </pc:spChg>
      </pc:sldChg>
      <pc:sldChg chg="modSp">
        <pc:chgData name="Greg Norris" userId="S::greg.norris@ghielectronics.com::7333b3d1-3755-4fb2-b901-2861743b070c" providerId="AD" clId="Web-{5C85C749-A017-0915-7C63-6C33659F1059}" dt="2020-02-15T06:28:54.659" v="10" actId="20577"/>
        <pc:sldMkLst>
          <pc:docMk/>
          <pc:sldMk cId="947450251" sldId="282"/>
        </pc:sldMkLst>
        <pc:spChg chg="mod">
          <ac:chgData name="Greg Norris" userId="S::greg.norris@ghielectronics.com::7333b3d1-3755-4fb2-b901-2861743b070c" providerId="AD" clId="Web-{5C85C749-A017-0915-7C63-6C33659F1059}" dt="2020-02-15T06:28:54.659" v="10" actId="20577"/>
          <ac:spMkLst>
            <pc:docMk/>
            <pc:sldMk cId="947450251" sldId="282"/>
            <ac:spMk id="5" creationId="{39E826AD-67BF-4369-9C8C-21039BC8F185}"/>
          </ac:spMkLst>
        </pc:spChg>
      </pc:sldChg>
      <pc:sldChg chg="modSp">
        <pc:chgData name="Greg Norris" userId="S::greg.norris@ghielectronics.com::7333b3d1-3755-4fb2-b901-2861743b070c" providerId="AD" clId="Web-{5C85C749-A017-0915-7C63-6C33659F1059}" dt="2020-02-15T06:29:43.379" v="22" actId="20577"/>
        <pc:sldMkLst>
          <pc:docMk/>
          <pc:sldMk cId="4147882313" sldId="283"/>
        </pc:sldMkLst>
        <pc:spChg chg="mod">
          <ac:chgData name="Greg Norris" userId="S::greg.norris@ghielectronics.com::7333b3d1-3755-4fb2-b901-2861743b070c" providerId="AD" clId="Web-{5C85C749-A017-0915-7C63-6C33659F1059}" dt="2020-02-15T06:29:43.379" v="22" actId="20577"/>
          <ac:spMkLst>
            <pc:docMk/>
            <pc:sldMk cId="4147882313" sldId="283"/>
            <ac:spMk id="2" creationId="{6336F863-7D86-4441-8ED8-323C376FC6BC}"/>
          </ac:spMkLst>
        </pc:spChg>
      </pc:sldChg>
    </pc:docChg>
  </pc:docChgLst>
  <pc:docChgLst>
    <pc:chgData name="Greg Norris" userId="7333b3d1-3755-4fb2-b901-2861743b070c" providerId="ADAL" clId="{F1050B0E-9BCA-42E8-9E27-45188C84DDA1}"/>
    <pc:docChg chg="undo custSel mod addSld delSld modSld sldOrd">
      <pc:chgData name="Greg Norris" userId="7333b3d1-3755-4fb2-b901-2861743b070c" providerId="ADAL" clId="{F1050B0E-9BCA-42E8-9E27-45188C84DDA1}" dt="2020-02-11T19:18:23.295" v="7753" actId="1076"/>
      <pc:docMkLst>
        <pc:docMk/>
      </pc:docMkLst>
      <pc:sldChg chg="modSp modNotesTx">
        <pc:chgData name="Greg Norris" userId="7333b3d1-3755-4fb2-b901-2861743b070c" providerId="ADAL" clId="{F1050B0E-9BCA-42E8-9E27-45188C84DDA1}" dt="2020-02-11T17:51:01.146" v="4066" actId="20577"/>
        <pc:sldMkLst>
          <pc:docMk/>
          <pc:sldMk cId="109857222" sldId="256"/>
        </pc:sldMkLst>
        <pc:spChg chg="mod">
          <ac:chgData name="Greg Norris" userId="7333b3d1-3755-4fb2-b901-2861743b070c" providerId="ADAL" clId="{F1050B0E-9BCA-42E8-9E27-45188C84DDA1}" dt="2020-02-11T14:54:49.551" v="163" actId="20577"/>
          <ac:spMkLst>
            <pc:docMk/>
            <pc:sldMk cId="109857222" sldId="256"/>
            <ac:spMk id="3" creationId="{00000000-0000-0000-0000-000000000000}"/>
          </ac:spMkLst>
        </pc:spChg>
      </pc:sldChg>
      <pc:sldChg chg="del">
        <pc:chgData name="Greg Norris" userId="7333b3d1-3755-4fb2-b901-2861743b070c" providerId="ADAL" clId="{F1050B0E-9BCA-42E8-9E27-45188C84DDA1}" dt="2020-02-11T14:47:27.617" v="8" actId="47"/>
        <pc:sldMkLst>
          <pc:docMk/>
          <pc:sldMk cId="1524515892" sldId="257"/>
        </pc:sldMkLst>
      </pc:sldChg>
      <pc:sldChg chg="delSp modSp del delAnim modNotesTx">
        <pc:chgData name="Greg Norris" userId="7333b3d1-3755-4fb2-b901-2861743b070c" providerId="ADAL" clId="{F1050B0E-9BCA-42E8-9E27-45188C84DDA1}" dt="2020-02-11T14:47:41.367" v="17" actId="47"/>
        <pc:sldMkLst>
          <pc:docMk/>
          <pc:sldMk cId="1881160690" sldId="258"/>
        </pc:sldMkLst>
        <pc:spChg chg="del">
          <ac:chgData name="Greg Norris" userId="7333b3d1-3755-4fb2-b901-2861743b070c" providerId="ADAL" clId="{F1050B0E-9BCA-42E8-9E27-45188C84DDA1}" dt="2020-02-11T14:47:16.848" v="1" actId="478"/>
          <ac:spMkLst>
            <pc:docMk/>
            <pc:sldMk cId="1881160690" sldId="258"/>
            <ac:spMk id="8" creationId="{9572F4B7-5094-4A01-B700-99ED11083EE0}"/>
          </ac:spMkLst>
        </pc:spChg>
        <pc:spChg chg="del">
          <ac:chgData name="Greg Norris" userId="7333b3d1-3755-4fb2-b901-2861743b070c" providerId="ADAL" clId="{F1050B0E-9BCA-42E8-9E27-45188C84DDA1}" dt="2020-02-11T14:47:20.995" v="5" actId="478"/>
          <ac:spMkLst>
            <pc:docMk/>
            <pc:sldMk cId="1881160690" sldId="258"/>
            <ac:spMk id="11" creationId="{0ABED936-D33D-44C3-BD77-06F4287D5B15}"/>
          </ac:spMkLst>
        </pc:spChg>
        <pc:spChg chg="del">
          <ac:chgData name="Greg Norris" userId="7333b3d1-3755-4fb2-b901-2861743b070c" providerId="ADAL" clId="{F1050B0E-9BCA-42E8-9E27-45188C84DDA1}" dt="2020-02-11T14:47:20.070" v="4" actId="478"/>
          <ac:spMkLst>
            <pc:docMk/>
            <pc:sldMk cId="1881160690" sldId="258"/>
            <ac:spMk id="12" creationId="{AD21A4EB-6FDB-4CB0-999F-1F0DA694527A}"/>
          </ac:spMkLst>
        </pc:spChg>
        <pc:spChg chg="del mod">
          <ac:chgData name="Greg Norris" userId="7333b3d1-3755-4fb2-b901-2861743b070c" providerId="ADAL" clId="{F1050B0E-9BCA-42E8-9E27-45188C84DDA1}" dt="2020-02-11T14:47:19.182" v="3" actId="478"/>
          <ac:spMkLst>
            <pc:docMk/>
            <pc:sldMk cId="1881160690" sldId="258"/>
            <ac:spMk id="13" creationId="{294D6D77-3F0F-408D-81DF-5DFC0712753F}"/>
          </ac:spMkLst>
        </pc:spChg>
        <pc:picChg chg="del">
          <ac:chgData name="Greg Norris" userId="7333b3d1-3755-4fb2-b901-2861743b070c" providerId="ADAL" clId="{F1050B0E-9BCA-42E8-9E27-45188C84DDA1}" dt="2020-02-11T14:47:15.776" v="0" actId="478"/>
          <ac:picMkLst>
            <pc:docMk/>
            <pc:sldMk cId="1881160690" sldId="258"/>
            <ac:picMk id="7" creationId="{0D46A2E4-0661-4204-A441-5B839F182832}"/>
          </ac:picMkLst>
        </pc:picChg>
      </pc:sldChg>
      <pc:sldChg chg="del">
        <pc:chgData name="Greg Norris" userId="7333b3d1-3755-4fb2-b901-2861743b070c" providerId="ADAL" clId="{F1050B0E-9BCA-42E8-9E27-45188C84DDA1}" dt="2020-02-11T14:47:30.692" v="11" actId="47"/>
        <pc:sldMkLst>
          <pc:docMk/>
          <pc:sldMk cId="4259902735" sldId="259"/>
        </pc:sldMkLst>
      </pc:sldChg>
      <pc:sldChg chg="del">
        <pc:chgData name="Greg Norris" userId="7333b3d1-3755-4fb2-b901-2861743b070c" providerId="ADAL" clId="{F1050B0E-9BCA-42E8-9E27-45188C84DDA1}" dt="2020-02-11T14:47:29.630" v="10" actId="47"/>
        <pc:sldMkLst>
          <pc:docMk/>
          <pc:sldMk cId="1816301864" sldId="260"/>
        </pc:sldMkLst>
      </pc:sldChg>
      <pc:sldChg chg="addSp delSp modSp add del delAnim modAnim modNotesTx">
        <pc:chgData name="Greg Norris" userId="7333b3d1-3755-4fb2-b901-2861743b070c" providerId="ADAL" clId="{F1050B0E-9BCA-42E8-9E27-45188C84DDA1}" dt="2020-02-11T19:15:32.113" v="7689"/>
        <pc:sldMkLst>
          <pc:docMk/>
          <pc:sldMk cId="193531001" sldId="264"/>
        </pc:sldMkLst>
        <pc:spChg chg="mod">
          <ac:chgData name="Greg Norris" userId="7333b3d1-3755-4fb2-b901-2861743b070c" providerId="ADAL" clId="{F1050B0E-9BCA-42E8-9E27-45188C84DDA1}" dt="2020-02-11T19:14:36.294" v="7601" actId="1076"/>
          <ac:spMkLst>
            <pc:docMk/>
            <pc:sldMk cId="193531001" sldId="264"/>
            <ac:spMk id="7" creationId="{D9438A82-5C2D-441A-BF11-E4BA71DD5943}"/>
          </ac:spMkLst>
        </pc:spChg>
        <pc:spChg chg="add mod">
          <ac:chgData name="Greg Norris" userId="7333b3d1-3755-4fb2-b901-2861743b070c" providerId="ADAL" clId="{F1050B0E-9BCA-42E8-9E27-45188C84DDA1}" dt="2020-02-11T19:15:23.299" v="7687" actId="1076"/>
          <ac:spMkLst>
            <pc:docMk/>
            <pc:sldMk cId="193531001" sldId="264"/>
            <ac:spMk id="8" creationId="{F7D2A43E-8D8A-4C1E-9114-E80A946BBB8B}"/>
          </ac:spMkLst>
        </pc:spChg>
        <pc:picChg chg="add del mod">
          <ac:chgData name="Greg Norris" userId="7333b3d1-3755-4fb2-b901-2861743b070c" providerId="ADAL" clId="{F1050B0E-9BCA-42E8-9E27-45188C84DDA1}" dt="2020-02-11T17:23:32.805" v="3176" actId="478"/>
          <ac:picMkLst>
            <pc:docMk/>
            <pc:sldMk cId="193531001" sldId="264"/>
            <ac:picMk id="3" creationId="{D836A950-8921-46B8-9FB2-30B1FEB2910C}"/>
          </ac:picMkLst>
        </pc:picChg>
        <pc:picChg chg="add mod">
          <ac:chgData name="Greg Norris" userId="7333b3d1-3755-4fb2-b901-2861743b070c" providerId="ADAL" clId="{F1050B0E-9BCA-42E8-9E27-45188C84DDA1}" dt="2020-02-11T19:14:39.535" v="7602" actId="1076"/>
          <ac:picMkLst>
            <pc:docMk/>
            <pc:sldMk cId="193531001" sldId="264"/>
            <ac:picMk id="4" creationId="{E781316A-EB6C-4738-B776-C38867E986F1}"/>
          </ac:picMkLst>
        </pc:picChg>
        <pc:picChg chg="del">
          <ac:chgData name="Greg Norris" userId="7333b3d1-3755-4fb2-b901-2861743b070c" providerId="ADAL" clId="{F1050B0E-9BCA-42E8-9E27-45188C84DDA1}" dt="2020-02-11T14:50:10.651" v="24" actId="478"/>
          <ac:picMkLst>
            <pc:docMk/>
            <pc:sldMk cId="193531001" sldId="264"/>
            <ac:picMk id="6" creationId="{31981891-292A-4DC3-820B-D8817F089A2C}"/>
          </ac:picMkLst>
        </pc:picChg>
      </pc:sldChg>
      <pc:sldChg chg="addSp delSp modSp add mod setBg delAnim modNotesTx">
        <pc:chgData name="Greg Norris" userId="7333b3d1-3755-4fb2-b901-2861743b070c" providerId="ADAL" clId="{F1050B0E-9BCA-42E8-9E27-45188C84DDA1}" dt="2020-02-11T14:57:47.448" v="290" actId="20577"/>
        <pc:sldMkLst>
          <pc:docMk/>
          <pc:sldMk cId="1695852273" sldId="265"/>
        </pc:sldMkLst>
        <pc:spChg chg="del mod">
          <ac:chgData name="Greg Norris" userId="7333b3d1-3755-4fb2-b901-2861743b070c" providerId="ADAL" clId="{F1050B0E-9BCA-42E8-9E27-45188C84DDA1}" dt="2020-02-11T14:49:45.719" v="21" actId="478"/>
          <ac:spMkLst>
            <pc:docMk/>
            <pc:sldMk cId="1695852273" sldId="265"/>
            <ac:spMk id="7" creationId="{D9438A82-5C2D-441A-BF11-E4BA71DD5943}"/>
          </ac:spMkLst>
        </pc:spChg>
        <pc:spChg chg="add">
          <ac:chgData name="Greg Norris" userId="7333b3d1-3755-4fb2-b901-2861743b070c" providerId="ADAL" clId="{F1050B0E-9BCA-42E8-9E27-45188C84DDA1}" dt="2020-02-11T14:53:38.676" v="34" actId="26606"/>
          <ac:spMkLst>
            <pc:docMk/>
            <pc:sldMk cId="1695852273" sldId="265"/>
            <ac:spMk id="8" creationId="{6738F172-08B9-4BA5-B753-7D93472C0B11}"/>
          </ac:spMkLst>
        </pc:spChg>
        <pc:spChg chg="add">
          <ac:chgData name="Greg Norris" userId="7333b3d1-3755-4fb2-b901-2861743b070c" providerId="ADAL" clId="{F1050B0E-9BCA-42E8-9E27-45188C84DDA1}" dt="2020-02-11T14:53:38.676" v="34" actId="26606"/>
          <ac:spMkLst>
            <pc:docMk/>
            <pc:sldMk cId="1695852273" sldId="265"/>
            <ac:spMk id="14" creationId="{07DE5115-89C8-4B9C-B0E8-78A15C20CC50}"/>
          </ac:spMkLst>
        </pc:spChg>
        <pc:spChg chg="add">
          <ac:chgData name="Greg Norris" userId="7333b3d1-3755-4fb2-b901-2861743b070c" providerId="ADAL" clId="{F1050B0E-9BCA-42E8-9E27-45188C84DDA1}" dt="2020-02-11T14:53:38.676" v="34" actId="26606"/>
          <ac:spMkLst>
            <pc:docMk/>
            <pc:sldMk cId="1695852273" sldId="265"/>
            <ac:spMk id="16" creationId="{4A6402E2-72CC-4683-9B83-11265402E5CE}"/>
          </ac:spMkLst>
        </pc:spChg>
        <pc:picChg chg="add mod">
          <ac:chgData name="Greg Norris" userId="7333b3d1-3755-4fb2-b901-2861743b070c" providerId="ADAL" clId="{F1050B0E-9BCA-42E8-9E27-45188C84DDA1}" dt="2020-02-11T14:53:47.427" v="36" actId="14100"/>
          <ac:picMkLst>
            <pc:docMk/>
            <pc:sldMk cId="1695852273" sldId="265"/>
            <ac:picMk id="3" creationId="{FAB10D00-6661-4F95-9013-A65B78D53008}"/>
          </ac:picMkLst>
        </pc:picChg>
        <pc:picChg chg="del">
          <ac:chgData name="Greg Norris" userId="7333b3d1-3755-4fb2-b901-2861743b070c" providerId="ADAL" clId="{F1050B0E-9BCA-42E8-9E27-45188C84DDA1}" dt="2020-02-11T14:49:42.262" v="19" actId="478"/>
          <ac:picMkLst>
            <pc:docMk/>
            <pc:sldMk cId="1695852273" sldId="265"/>
            <ac:picMk id="6" creationId="{31981891-292A-4DC3-820B-D8817F089A2C}"/>
          </ac:picMkLst>
        </pc:picChg>
        <pc:picChg chg="add">
          <ac:chgData name="Greg Norris" userId="7333b3d1-3755-4fb2-b901-2861743b070c" providerId="ADAL" clId="{F1050B0E-9BCA-42E8-9E27-45188C84DDA1}" dt="2020-02-11T14:53:38.676" v="34" actId="26606"/>
          <ac:picMkLst>
            <pc:docMk/>
            <pc:sldMk cId="1695852273" sldId="265"/>
            <ac:picMk id="10" creationId="{C900681B-C4FD-40B3-B5BC-C33231614C91}"/>
          </ac:picMkLst>
        </pc:picChg>
        <pc:cxnChg chg="add">
          <ac:chgData name="Greg Norris" userId="7333b3d1-3755-4fb2-b901-2861743b070c" providerId="ADAL" clId="{F1050B0E-9BCA-42E8-9E27-45188C84DDA1}" dt="2020-02-11T14:53:38.676" v="34" actId="26606"/>
          <ac:cxnSpMkLst>
            <pc:docMk/>
            <pc:sldMk cId="1695852273" sldId="265"/>
            <ac:cxnSpMk id="12" creationId="{FEAACD67-2FB5-4530-9B74-8D946F1CE9E3}"/>
          </ac:cxnSpMkLst>
        </pc:cxnChg>
      </pc:sldChg>
      <pc:sldChg chg="del">
        <pc:chgData name="Greg Norris" userId="7333b3d1-3755-4fb2-b901-2861743b070c" providerId="ADAL" clId="{F1050B0E-9BCA-42E8-9E27-45188C84DDA1}" dt="2020-02-11T14:47:39.238" v="15" actId="47"/>
        <pc:sldMkLst>
          <pc:docMk/>
          <pc:sldMk cId="2863546584" sldId="265"/>
        </pc:sldMkLst>
      </pc:sldChg>
      <pc:sldChg chg="del">
        <pc:chgData name="Greg Norris" userId="7333b3d1-3755-4fb2-b901-2861743b070c" providerId="ADAL" clId="{F1050B0E-9BCA-42E8-9E27-45188C84DDA1}" dt="2020-02-11T14:47:31.695" v="12" actId="47"/>
        <pc:sldMkLst>
          <pc:docMk/>
          <pc:sldMk cId="730505611" sldId="266"/>
        </pc:sldMkLst>
      </pc:sldChg>
      <pc:sldChg chg="addSp modSp add modNotesTx">
        <pc:chgData name="Greg Norris" userId="7333b3d1-3755-4fb2-b901-2861743b070c" providerId="ADAL" clId="{F1050B0E-9BCA-42E8-9E27-45188C84DDA1}" dt="2020-02-11T17:52:14.106" v="4220" actId="313"/>
        <pc:sldMkLst>
          <pc:docMk/>
          <pc:sldMk cId="3057085623" sldId="266"/>
        </pc:sldMkLst>
        <pc:picChg chg="add mod">
          <ac:chgData name="Greg Norris" userId="7333b3d1-3755-4fb2-b901-2861743b070c" providerId="ADAL" clId="{F1050B0E-9BCA-42E8-9E27-45188C84DDA1}" dt="2020-02-11T14:57:10.482" v="195" actId="14100"/>
          <ac:picMkLst>
            <pc:docMk/>
            <pc:sldMk cId="3057085623" sldId="266"/>
            <ac:picMk id="4" creationId="{E5560A49-9FC0-4F56-96C3-08B593D92E31}"/>
          </ac:picMkLst>
        </pc:picChg>
      </pc:sldChg>
      <pc:sldChg chg="addSp delSp modSp add mod ord setBg modNotesTx">
        <pc:chgData name="Greg Norris" userId="7333b3d1-3755-4fb2-b901-2861743b070c" providerId="ADAL" clId="{F1050B0E-9BCA-42E8-9E27-45188C84DDA1}" dt="2020-02-11T17:54:08.271" v="4568" actId="20577"/>
        <pc:sldMkLst>
          <pc:docMk/>
          <pc:sldMk cId="3144827230" sldId="267"/>
        </pc:sldMkLst>
        <pc:spChg chg="add mod ord">
          <ac:chgData name="Greg Norris" userId="7333b3d1-3755-4fb2-b901-2861743b070c" providerId="ADAL" clId="{F1050B0E-9BCA-42E8-9E27-45188C84DDA1}" dt="2020-02-11T15:05:22.637" v="410" actId="6549"/>
          <ac:spMkLst>
            <pc:docMk/>
            <pc:sldMk cId="3144827230" sldId="267"/>
            <ac:spMk id="7" creationId="{D4B3DF2C-E3C9-44D1-9863-A660475AA986}"/>
          </ac:spMkLst>
        </pc:spChg>
        <pc:spChg chg="del">
          <ac:chgData name="Greg Norris" userId="7333b3d1-3755-4fb2-b901-2861743b070c" providerId="ADAL" clId="{F1050B0E-9BCA-42E8-9E27-45188C84DDA1}" dt="2020-02-11T15:02:59.262" v="303" actId="26606"/>
          <ac:spMkLst>
            <pc:docMk/>
            <pc:sldMk cId="3144827230" sldId="267"/>
            <ac:spMk id="8" creationId="{6738F172-08B9-4BA5-B753-7D93472C0B11}"/>
          </ac:spMkLst>
        </pc:spChg>
        <pc:spChg chg="add mod">
          <ac:chgData name="Greg Norris" userId="7333b3d1-3755-4fb2-b901-2861743b070c" providerId="ADAL" clId="{F1050B0E-9BCA-42E8-9E27-45188C84DDA1}" dt="2020-02-11T15:53:30.327" v="2438" actId="6549"/>
          <ac:spMkLst>
            <pc:docMk/>
            <pc:sldMk cId="3144827230" sldId="267"/>
            <ac:spMk id="9" creationId="{C1D8EE87-E66F-4307-9EE1-D4A8875DCC1D}"/>
          </ac:spMkLst>
        </pc:spChg>
        <pc:spChg chg="del">
          <ac:chgData name="Greg Norris" userId="7333b3d1-3755-4fb2-b901-2861743b070c" providerId="ADAL" clId="{F1050B0E-9BCA-42E8-9E27-45188C84DDA1}" dt="2020-02-11T15:02:59.262" v="303" actId="26606"/>
          <ac:spMkLst>
            <pc:docMk/>
            <pc:sldMk cId="3144827230" sldId="267"/>
            <ac:spMk id="14" creationId="{07DE5115-89C8-4B9C-B0E8-78A15C20CC50}"/>
          </ac:spMkLst>
        </pc:spChg>
        <pc:spChg chg="del">
          <ac:chgData name="Greg Norris" userId="7333b3d1-3755-4fb2-b901-2861743b070c" providerId="ADAL" clId="{F1050B0E-9BCA-42E8-9E27-45188C84DDA1}" dt="2020-02-11T15:02:59.262" v="303" actId="26606"/>
          <ac:spMkLst>
            <pc:docMk/>
            <pc:sldMk cId="3144827230" sldId="267"/>
            <ac:spMk id="16" creationId="{4A6402E2-72CC-4683-9B83-11265402E5CE}"/>
          </ac:spMkLst>
        </pc:spChg>
        <pc:spChg chg="add del">
          <ac:chgData name="Greg Norris" userId="7333b3d1-3755-4fb2-b901-2861743b070c" providerId="ADAL" clId="{F1050B0E-9BCA-42E8-9E27-45188C84DDA1}" dt="2020-02-11T15:04:11.130" v="389" actId="26606"/>
          <ac:spMkLst>
            <pc:docMk/>
            <pc:sldMk cId="3144827230" sldId="267"/>
            <ac:spMk id="21" creationId="{2FAC8C30-93FA-4F99-80C4-C952D83A4950}"/>
          </ac:spMkLst>
        </pc:spChg>
        <pc:spChg chg="add del">
          <ac:chgData name="Greg Norris" userId="7333b3d1-3755-4fb2-b901-2861743b070c" providerId="ADAL" clId="{F1050B0E-9BCA-42E8-9E27-45188C84DDA1}" dt="2020-02-11T15:04:44.728" v="401" actId="26606"/>
          <ac:spMkLst>
            <pc:docMk/>
            <pc:sldMk cId="3144827230" sldId="267"/>
            <ac:spMk id="30" creationId="{BE585B39-3F91-4716-B99B-F2F8519F4D86}"/>
          </ac:spMkLst>
        </pc:spChg>
        <pc:spChg chg="add del">
          <ac:chgData name="Greg Norris" userId="7333b3d1-3755-4fb2-b901-2861743b070c" providerId="ADAL" clId="{F1050B0E-9BCA-42E8-9E27-45188C84DDA1}" dt="2020-02-11T15:04:41.511" v="396" actId="26606"/>
          <ac:spMkLst>
            <pc:docMk/>
            <pc:sldMk cId="3144827230" sldId="267"/>
            <ac:spMk id="39" creationId="{BE585B39-3F91-4716-B99B-F2F8519F4D86}"/>
          </ac:spMkLst>
        </pc:spChg>
        <pc:spChg chg="add del">
          <ac:chgData name="Greg Norris" userId="7333b3d1-3755-4fb2-b901-2861743b070c" providerId="ADAL" clId="{F1050B0E-9BCA-42E8-9E27-45188C84DDA1}" dt="2020-02-11T15:04:42.754" v="398" actId="26606"/>
          <ac:spMkLst>
            <pc:docMk/>
            <pc:sldMk cId="3144827230" sldId="267"/>
            <ac:spMk id="53" creationId="{BE585B39-3F91-4716-B99B-F2F8519F4D86}"/>
          </ac:spMkLst>
        </pc:spChg>
        <pc:spChg chg="add del">
          <ac:chgData name="Greg Norris" userId="7333b3d1-3755-4fb2-b901-2861743b070c" providerId="ADAL" clId="{F1050B0E-9BCA-42E8-9E27-45188C84DDA1}" dt="2020-02-11T15:04:42.754" v="398" actId="26606"/>
          <ac:spMkLst>
            <pc:docMk/>
            <pc:sldMk cId="3144827230" sldId="267"/>
            <ac:spMk id="59" creationId="{6B959356-F4B7-4E3F-A00C-0A3A6B038141}"/>
          </ac:spMkLst>
        </pc:spChg>
        <pc:spChg chg="add del">
          <ac:chgData name="Greg Norris" userId="7333b3d1-3755-4fb2-b901-2861743b070c" providerId="ADAL" clId="{F1050B0E-9BCA-42E8-9E27-45188C84DDA1}" dt="2020-02-11T15:04:44.708" v="400" actId="26606"/>
          <ac:spMkLst>
            <pc:docMk/>
            <pc:sldMk cId="3144827230" sldId="267"/>
            <ac:spMk id="61" creationId="{290F31C6-2E66-43D1-BE93-3B92820344B9}"/>
          </ac:spMkLst>
        </pc:spChg>
        <pc:spChg chg="add">
          <ac:chgData name="Greg Norris" userId="7333b3d1-3755-4fb2-b901-2861743b070c" providerId="ADAL" clId="{F1050B0E-9BCA-42E8-9E27-45188C84DDA1}" dt="2020-02-11T15:04:44.728" v="401" actId="26606"/>
          <ac:spMkLst>
            <pc:docMk/>
            <pc:sldMk cId="3144827230" sldId="267"/>
            <ac:spMk id="67" creationId="{BE585B39-3F91-4716-B99B-F2F8519F4D86}"/>
          </ac:spMkLst>
        </pc:spChg>
        <pc:grpChg chg="add del">
          <ac:chgData name="Greg Norris" userId="7333b3d1-3755-4fb2-b901-2861743b070c" providerId="ADAL" clId="{F1050B0E-9BCA-42E8-9E27-45188C84DDA1}" dt="2020-02-11T15:04:41.511" v="396" actId="26606"/>
          <ac:grpSpMkLst>
            <pc:docMk/>
            <pc:sldMk cId="3144827230" sldId="267"/>
            <ac:grpSpMk id="45" creationId="{D64312F2-4626-492A-8FEC-1E0A7FC4F6C0}"/>
          </ac:grpSpMkLst>
        </pc:grpChg>
        <pc:grpChg chg="add del">
          <ac:chgData name="Greg Norris" userId="7333b3d1-3755-4fb2-b901-2861743b070c" providerId="ADAL" clId="{F1050B0E-9BCA-42E8-9E27-45188C84DDA1}" dt="2020-02-11T15:04:41.511" v="396" actId="26606"/>
          <ac:grpSpMkLst>
            <pc:docMk/>
            <pc:sldMk cId="3144827230" sldId="267"/>
            <ac:grpSpMk id="49" creationId="{87B70756-0FAF-48AE-9BFC-090DB4C01097}"/>
          </ac:grpSpMkLst>
        </pc:grpChg>
        <pc:grpChg chg="add del">
          <ac:chgData name="Greg Norris" userId="7333b3d1-3755-4fb2-b901-2861743b070c" providerId="ADAL" clId="{F1050B0E-9BCA-42E8-9E27-45188C84DDA1}" dt="2020-02-11T15:04:42.754" v="398" actId="26606"/>
          <ac:grpSpMkLst>
            <pc:docMk/>
            <pc:sldMk cId="3144827230" sldId="267"/>
            <ac:grpSpMk id="56" creationId="{D34BF9B0-7B57-46F5-8539-7967D76682D7}"/>
          </ac:grpSpMkLst>
        </pc:grpChg>
        <pc:grpChg chg="add del">
          <ac:chgData name="Greg Norris" userId="7333b3d1-3755-4fb2-b901-2861743b070c" providerId="ADAL" clId="{F1050B0E-9BCA-42E8-9E27-45188C84DDA1}" dt="2020-02-11T15:04:44.708" v="400" actId="26606"/>
          <ac:grpSpMkLst>
            <pc:docMk/>
            <pc:sldMk cId="3144827230" sldId="267"/>
            <ac:grpSpMk id="64" creationId="{82330B26-1443-473B-99E8-8130F39CC098}"/>
          </ac:grpSpMkLst>
        </pc:grpChg>
        <pc:grpChg chg="add del">
          <ac:chgData name="Greg Norris" userId="7333b3d1-3755-4fb2-b901-2861743b070c" providerId="ADAL" clId="{F1050B0E-9BCA-42E8-9E27-45188C84DDA1}" dt="2020-02-11T15:04:44.708" v="400" actId="26606"/>
          <ac:grpSpMkLst>
            <pc:docMk/>
            <pc:sldMk cId="3144827230" sldId="267"/>
            <ac:grpSpMk id="65" creationId="{D816B892-680F-411C-8904-6837AEF87C2F}"/>
          </ac:grpSpMkLst>
        </pc:grpChg>
        <pc:picChg chg="del">
          <ac:chgData name="Greg Norris" userId="7333b3d1-3755-4fb2-b901-2861743b070c" providerId="ADAL" clId="{F1050B0E-9BCA-42E8-9E27-45188C84DDA1}" dt="2020-02-11T14:58:09.258" v="294" actId="478"/>
          <ac:picMkLst>
            <pc:docMk/>
            <pc:sldMk cId="3144827230" sldId="267"/>
            <ac:picMk id="3" creationId="{FAB10D00-6661-4F95-9013-A65B78D53008}"/>
          </ac:picMkLst>
        </pc:picChg>
        <pc:picChg chg="add mod ord">
          <ac:chgData name="Greg Norris" userId="7333b3d1-3755-4fb2-b901-2861743b070c" providerId="ADAL" clId="{F1050B0E-9BCA-42E8-9E27-45188C84DDA1}" dt="2020-02-11T15:04:44.708" v="400" actId="26606"/>
          <ac:picMkLst>
            <pc:docMk/>
            <pc:sldMk cId="3144827230" sldId="267"/>
            <ac:picMk id="4" creationId="{BC2DEA91-39B8-470C-B5A0-17423FCFB654}"/>
          </ac:picMkLst>
        </pc:picChg>
        <pc:picChg chg="add mod">
          <ac:chgData name="Greg Norris" userId="7333b3d1-3755-4fb2-b901-2861743b070c" providerId="ADAL" clId="{F1050B0E-9BCA-42E8-9E27-45188C84DDA1}" dt="2020-02-11T15:04:44.708" v="400" actId="26606"/>
          <ac:picMkLst>
            <pc:docMk/>
            <pc:sldMk cId="3144827230" sldId="267"/>
            <ac:picMk id="6" creationId="{AD3044DA-C58D-437B-8BD2-1DC5496732FA}"/>
          </ac:picMkLst>
        </pc:picChg>
        <pc:picChg chg="del">
          <ac:chgData name="Greg Norris" userId="7333b3d1-3755-4fb2-b901-2861743b070c" providerId="ADAL" clId="{F1050B0E-9BCA-42E8-9E27-45188C84DDA1}" dt="2020-02-11T15:02:59.262" v="303" actId="26606"/>
          <ac:picMkLst>
            <pc:docMk/>
            <pc:sldMk cId="3144827230" sldId="267"/>
            <ac:picMk id="10" creationId="{C900681B-C4FD-40B3-B5BC-C33231614C91}"/>
          </ac:picMkLst>
        </pc:picChg>
        <pc:picChg chg="add mod">
          <ac:chgData name="Greg Norris" userId="7333b3d1-3755-4fb2-b901-2861743b070c" providerId="ADAL" clId="{F1050B0E-9BCA-42E8-9E27-45188C84DDA1}" dt="2020-02-11T15:53:55.473" v="2444" actId="1076"/>
          <ac:picMkLst>
            <pc:docMk/>
            <pc:sldMk cId="3144827230" sldId="267"/>
            <ac:picMk id="13" creationId="{C26CCE7E-E8A6-419F-AAD9-95302201FAB6}"/>
          </ac:picMkLst>
        </pc:picChg>
        <pc:picChg chg="add mod">
          <ac:chgData name="Greg Norris" userId="7333b3d1-3755-4fb2-b901-2861743b070c" providerId="ADAL" clId="{F1050B0E-9BCA-42E8-9E27-45188C84DDA1}" dt="2020-02-11T15:53:55.473" v="2444" actId="1076"/>
          <ac:picMkLst>
            <pc:docMk/>
            <pc:sldMk cId="3144827230" sldId="267"/>
            <ac:picMk id="17" creationId="{5C31D0F4-DAFB-4CCC-9BA6-DE86F9FEF326}"/>
          </ac:picMkLst>
        </pc:picChg>
        <pc:picChg chg="add del">
          <ac:chgData name="Greg Norris" userId="7333b3d1-3755-4fb2-b901-2861743b070c" providerId="ADAL" clId="{F1050B0E-9BCA-42E8-9E27-45188C84DDA1}" dt="2020-02-11T15:04:11.130" v="389" actId="26606"/>
          <ac:picMkLst>
            <pc:docMk/>
            <pc:sldMk cId="3144827230" sldId="267"/>
            <ac:picMk id="23" creationId="{F3ACDE2A-6BC1-4786-87B1-F7DA35351E7A}"/>
          </ac:picMkLst>
        </pc:picChg>
        <pc:picChg chg="add del">
          <ac:chgData name="Greg Norris" userId="7333b3d1-3755-4fb2-b901-2861743b070c" providerId="ADAL" clId="{F1050B0E-9BCA-42E8-9E27-45188C84DDA1}" dt="2020-02-11T15:04:44.728" v="401" actId="26606"/>
          <ac:picMkLst>
            <pc:docMk/>
            <pc:sldMk cId="3144827230" sldId="267"/>
            <ac:picMk id="32" creationId="{4B1AA877-09FE-4988-B95D-729E4F2BC960}"/>
          </ac:picMkLst>
        </pc:picChg>
        <pc:picChg chg="add del">
          <ac:chgData name="Greg Norris" userId="7333b3d1-3755-4fb2-b901-2861743b070c" providerId="ADAL" clId="{F1050B0E-9BCA-42E8-9E27-45188C84DDA1}" dt="2020-02-11T15:04:41.511" v="396" actId="26606"/>
          <ac:picMkLst>
            <pc:docMk/>
            <pc:sldMk cId="3144827230" sldId="267"/>
            <ac:picMk id="41" creationId="{4B1AA877-09FE-4988-B95D-729E4F2BC960}"/>
          </ac:picMkLst>
        </pc:picChg>
        <pc:picChg chg="add del">
          <ac:chgData name="Greg Norris" userId="7333b3d1-3755-4fb2-b901-2861743b070c" providerId="ADAL" clId="{F1050B0E-9BCA-42E8-9E27-45188C84DDA1}" dt="2020-02-11T15:04:42.754" v="398" actId="26606"/>
          <ac:picMkLst>
            <pc:docMk/>
            <pc:sldMk cId="3144827230" sldId="267"/>
            <ac:picMk id="54" creationId="{4B1AA877-09FE-4988-B95D-729E4F2BC960}"/>
          </ac:picMkLst>
        </pc:picChg>
        <pc:picChg chg="add del">
          <ac:chgData name="Greg Norris" userId="7333b3d1-3755-4fb2-b901-2861743b070c" providerId="ADAL" clId="{F1050B0E-9BCA-42E8-9E27-45188C84DDA1}" dt="2020-02-11T15:04:44.708" v="400" actId="26606"/>
          <ac:picMkLst>
            <pc:docMk/>
            <pc:sldMk cId="3144827230" sldId="267"/>
            <ac:picMk id="62" creationId="{25DB1DC3-6110-432F-AC60-5131B96E09AA}"/>
          </ac:picMkLst>
        </pc:picChg>
        <pc:picChg chg="add">
          <ac:chgData name="Greg Norris" userId="7333b3d1-3755-4fb2-b901-2861743b070c" providerId="ADAL" clId="{F1050B0E-9BCA-42E8-9E27-45188C84DDA1}" dt="2020-02-11T15:04:44.728" v="401" actId="26606"/>
          <ac:picMkLst>
            <pc:docMk/>
            <pc:sldMk cId="3144827230" sldId="267"/>
            <ac:picMk id="68" creationId="{4B1AA877-09FE-4988-B95D-729E4F2BC960}"/>
          </ac:picMkLst>
        </pc:picChg>
        <pc:cxnChg chg="del">
          <ac:chgData name="Greg Norris" userId="7333b3d1-3755-4fb2-b901-2861743b070c" providerId="ADAL" clId="{F1050B0E-9BCA-42E8-9E27-45188C84DDA1}" dt="2020-02-11T15:02:59.262" v="303" actId="26606"/>
          <ac:cxnSpMkLst>
            <pc:docMk/>
            <pc:sldMk cId="3144827230" sldId="267"/>
            <ac:cxnSpMk id="12" creationId="{FEAACD67-2FB5-4530-9B74-8D946F1CE9E3}"/>
          </ac:cxnSpMkLst>
        </pc:cxnChg>
        <pc:cxnChg chg="add del">
          <ac:chgData name="Greg Norris" userId="7333b3d1-3755-4fb2-b901-2861743b070c" providerId="ADAL" clId="{F1050B0E-9BCA-42E8-9E27-45188C84DDA1}" dt="2020-02-11T15:04:11.130" v="389" actId="26606"/>
          <ac:cxnSpMkLst>
            <pc:docMk/>
            <pc:sldMk cId="3144827230" sldId="267"/>
            <ac:cxnSpMk id="25" creationId="{0A2CC8B5-9886-4AFA-BE09-6178A4ED301A}"/>
          </ac:cxnSpMkLst>
        </pc:cxnChg>
        <pc:cxnChg chg="add del">
          <ac:chgData name="Greg Norris" userId="7333b3d1-3755-4fb2-b901-2861743b070c" providerId="ADAL" clId="{F1050B0E-9BCA-42E8-9E27-45188C84DDA1}" dt="2020-02-11T15:04:44.728" v="401" actId="26606"/>
          <ac:cxnSpMkLst>
            <pc:docMk/>
            <pc:sldMk cId="3144827230" sldId="267"/>
            <ac:cxnSpMk id="34" creationId="{66034D98-8665-421D-8716-7748C50B9777}"/>
          </ac:cxnSpMkLst>
        </pc:cxnChg>
        <pc:cxnChg chg="add del">
          <ac:chgData name="Greg Norris" userId="7333b3d1-3755-4fb2-b901-2861743b070c" providerId="ADAL" clId="{F1050B0E-9BCA-42E8-9E27-45188C84DDA1}" dt="2020-02-11T15:04:41.511" v="396" actId="26606"/>
          <ac:cxnSpMkLst>
            <pc:docMk/>
            <pc:sldMk cId="3144827230" sldId="267"/>
            <ac:cxnSpMk id="43" creationId="{66034D98-8665-421D-8716-7748C50B9777}"/>
          </ac:cxnSpMkLst>
        </pc:cxnChg>
        <pc:cxnChg chg="add del">
          <ac:chgData name="Greg Norris" userId="7333b3d1-3755-4fb2-b901-2861743b070c" providerId="ADAL" clId="{F1050B0E-9BCA-42E8-9E27-45188C84DDA1}" dt="2020-02-11T15:04:42.754" v="398" actId="26606"/>
          <ac:cxnSpMkLst>
            <pc:docMk/>
            <pc:sldMk cId="3144827230" sldId="267"/>
            <ac:cxnSpMk id="55" creationId="{66034D98-8665-421D-8716-7748C50B9777}"/>
          </ac:cxnSpMkLst>
        </pc:cxnChg>
        <pc:cxnChg chg="add del">
          <ac:chgData name="Greg Norris" userId="7333b3d1-3755-4fb2-b901-2861743b070c" providerId="ADAL" clId="{F1050B0E-9BCA-42E8-9E27-45188C84DDA1}" dt="2020-02-11T15:04:44.708" v="400" actId="26606"/>
          <ac:cxnSpMkLst>
            <pc:docMk/>
            <pc:sldMk cId="3144827230" sldId="267"/>
            <ac:cxnSpMk id="63" creationId="{A50E5C8A-0E82-4F34-9086-5081984C20E5}"/>
          </ac:cxnSpMkLst>
        </pc:cxnChg>
        <pc:cxnChg chg="add">
          <ac:chgData name="Greg Norris" userId="7333b3d1-3755-4fb2-b901-2861743b070c" providerId="ADAL" clId="{F1050B0E-9BCA-42E8-9E27-45188C84DDA1}" dt="2020-02-11T15:04:44.728" v="401" actId="26606"/>
          <ac:cxnSpMkLst>
            <pc:docMk/>
            <pc:sldMk cId="3144827230" sldId="267"/>
            <ac:cxnSpMk id="69" creationId="{66034D98-8665-421D-8716-7748C50B9777}"/>
          </ac:cxnSpMkLst>
        </pc:cxnChg>
      </pc:sldChg>
      <pc:sldChg chg="del">
        <pc:chgData name="Greg Norris" userId="7333b3d1-3755-4fb2-b901-2861743b070c" providerId="ADAL" clId="{F1050B0E-9BCA-42E8-9E27-45188C84DDA1}" dt="2020-02-11T14:47:26.412" v="7" actId="47"/>
        <pc:sldMkLst>
          <pc:docMk/>
          <pc:sldMk cId="4201241537" sldId="267"/>
        </pc:sldMkLst>
      </pc:sldChg>
      <pc:sldChg chg="addSp delSp modSp add modNotesTx">
        <pc:chgData name="Greg Norris" userId="7333b3d1-3755-4fb2-b901-2861743b070c" providerId="ADAL" clId="{F1050B0E-9BCA-42E8-9E27-45188C84DDA1}" dt="2020-02-11T15:31:00.399" v="1595" actId="6549"/>
        <pc:sldMkLst>
          <pc:docMk/>
          <pc:sldMk cId="493329270" sldId="268"/>
        </pc:sldMkLst>
        <pc:spChg chg="mod">
          <ac:chgData name="Greg Norris" userId="7333b3d1-3755-4fb2-b901-2861743b070c" providerId="ADAL" clId="{F1050B0E-9BCA-42E8-9E27-45188C84DDA1}" dt="2020-02-11T15:31:00.399" v="1595" actId="6549"/>
          <ac:spMkLst>
            <pc:docMk/>
            <pc:sldMk cId="493329270" sldId="268"/>
            <ac:spMk id="9" creationId="{C1D8EE87-E66F-4307-9EE1-D4A8875DCC1D}"/>
          </ac:spMkLst>
        </pc:spChg>
        <pc:picChg chg="add mod">
          <ac:chgData name="Greg Norris" userId="7333b3d1-3755-4fb2-b901-2861743b070c" providerId="ADAL" clId="{F1050B0E-9BCA-42E8-9E27-45188C84DDA1}" dt="2020-02-11T15:14:35.635" v="996" actId="14100"/>
          <ac:picMkLst>
            <pc:docMk/>
            <pc:sldMk cId="493329270" sldId="268"/>
            <ac:picMk id="3" creationId="{E7F4C3F3-A571-426C-AAA8-BAB044BD9BC3}"/>
          </ac:picMkLst>
        </pc:picChg>
        <pc:picChg chg="del">
          <ac:chgData name="Greg Norris" userId="7333b3d1-3755-4fb2-b901-2861743b070c" providerId="ADAL" clId="{F1050B0E-9BCA-42E8-9E27-45188C84DDA1}" dt="2020-02-11T15:10:50.828" v="510" actId="478"/>
          <ac:picMkLst>
            <pc:docMk/>
            <pc:sldMk cId="493329270" sldId="268"/>
            <ac:picMk id="4" creationId="{BC2DEA91-39B8-470C-B5A0-17423FCFB654}"/>
          </ac:picMkLst>
        </pc:picChg>
        <pc:picChg chg="del">
          <ac:chgData name="Greg Norris" userId="7333b3d1-3755-4fb2-b901-2861743b070c" providerId="ADAL" clId="{F1050B0E-9BCA-42E8-9E27-45188C84DDA1}" dt="2020-02-11T15:10:51.767" v="511" actId="478"/>
          <ac:picMkLst>
            <pc:docMk/>
            <pc:sldMk cId="493329270" sldId="268"/>
            <ac:picMk id="6" creationId="{AD3044DA-C58D-437B-8BD2-1DC5496732FA}"/>
          </ac:picMkLst>
        </pc:picChg>
        <pc:picChg chg="add mod">
          <ac:chgData name="Greg Norris" userId="7333b3d1-3755-4fb2-b901-2861743b070c" providerId="ADAL" clId="{F1050B0E-9BCA-42E8-9E27-45188C84DDA1}" dt="2020-02-11T15:14:32.499" v="995" actId="1076"/>
          <ac:picMkLst>
            <pc:docMk/>
            <pc:sldMk cId="493329270" sldId="268"/>
            <ac:picMk id="8" creationId="{FF057BEE-DBED-4AF9-BCEB-5B9F7EC28DCB}"/>
          </ac:picMkLst>
        </pc:picChg>
      </pc:sldChg>
      <pc:sldChg chg="del">
        <pc:chgData name="Greg Norris" userId="7333b3d1-3755-4fb2-b901-2861743b070c" providerId="ADAL" clId="{F1050B0E-9BCA-42E8-9E27-45188C84DDA1}" dt="2020-02-11T14:47:28.640" v="9" actId="47"/>
        <pc:sldMkLst>
          <pc:docMk/>
          <pc:sldMk cId="2529605980" sldId="268"/>
        </pc:sldMkLst>
      </pc:sldChg>
      <pc:sldChg chg="addSp delSp modSp add ord modAnim modNotesTx">
        <pc:chgData name="Greg Norris" userId="7333b3d1-3755-4fb2-b901-2861743b070c" providerId="ADAL" clId="{F1050B0E-9BCA-42E8-9E27-45188C84DDA1}" dt="2020-02-11T17:54:36.890" v="4589" actId="313"/>
        <pc:sldMkLst>
          <pc:docMk/>
          <pc:sldMk cId="136016941" sldId="269"/>
        </pc:sldMkLst>
        <pc:picChg chg="add mod">
          <ac:chgData name="Greg Norris" userId="7333b3d1-3755-4fb2-b901-2861743b070c" providerId="ADAL" clId="{F1050B0E-9BCA-42E8-9E27-45188C84DDA1}" dt="2020-02-11T15:25:59.354" v="1088" actId="14100"/>
          <ac:picMkLst>
            <pc:docMk/>
            <pc:sldMk cId="136016941" sldId="269"/>
            <ac:picMk id="2" creationId="{36F2BB75-4257-4BAF-A1C3-D43571CA6B53}"/>
          </ac:picMkLst>
        </pc:picChg>
        <pc:picChg chg="del">
          <ac:chgData name="Greg Norris" userId="7333b3d1-3755-4fb2-b901-2861743b070c" providerId="ADAL" clId="{F1050B0E-9BCA-42E8-9E27-45188C84DDA1}" dt="2020-02-11T15:17:45.834" v="1082" actId="478"/>
          <ac:picMkLst>
            <pc:docMk/>
            <pc:sldMk cId="136016941" sldId="269"/>
            <ac:picMk id="3" creationId="{FAB10D00-6661-4F95-9013-A65B78D53008}"/>
          </ac:picMkLst>
        </pc:picChg>
        <pc:picChg chg="del">
          <ac:chgData name="Greg Norris" userId="7333b3d1-3755-4fb2-b901-2861743b070c" providerId="ADAL" clId="{F1050B0E-9BCA-42E8-9E27-45188C84DDA1}" dt="2020-02-11T15:17:43.864" v="1081" actId="478"/>
          <ac:picMkLst>
            <pc:docMk/>
            <pc:sldMk cId="136016941" sldId="269"/>
            <ac:picMk id="4" creationId="{E5560A49-9FC0-4F56-96C3-08B593D92E31}"/>
          </ac:picMkLst>
        </pc:picChg>
      </pc:sldChg>
      <pc:sldChg chg="del">
        <pc:chgData name="Greg Norris" userId="7333b3d1-3755-4fb2-b901-2861743b070c" providerId="ADAL" clId="{F1050B0E-9BCA-42E8-9E27-45188C84DDA1}" dt="2020-02-11T14:47:40.303" v="16" actId="47"/>
        <pc:sldMkLst>
          <pc:docMk/>
          <pc:sldMk cId="1690607277" sldId="269"/>
        </pc:sldMkLst>
      </pc:sldChg>
      <pc:sldChg chg="addSp delSp modSp add mod ord setBg modNotesTx">
        <pc:chgData name="Greg Norris" userId="7333b3d1-3755-4fb2-b901-2861743b070c" providerId="ADAL" clId="{F1050B0E-9BCA-42E8-9E27-45188C84DDA1}" dt="2020-02-11T15:58:02.565" v="2493" actId="20577"/>
        <pc:sldMkLst>
          <pc:docMk/>
          <pc:sldMk cId="1573950884" sldId="270"/>
        </pc:sldMkLst>
        <pc:spChg chg="add mod">
          <ac:chgData name="Greg Norris" userId="7333b3d1-3755-4fb2-b901-2861743b070c" providerId="ADAL" clId="{F1050B0E-9BCA-42E8-9E27-45188C84DDA1}" dt="2020-02-11T15:58:02.565" v="2493" actId="20577"/>
          <ac:spMkLst>
            <pc:docMk/>
            <pc:sldMk cId="1573950884" sldId="270"/>
            <ac:spMk id="5" creationId="{39E826AD-67BF-4369-9C8C-21039BC8F185}"/>
          </ac:spMkLst>
        </pc:spChg>
        <pc:spChg chg="ord">
          <ac:chgData name="Greg Norris" userId="7333b3d1-3755-4fb2-b901-2861743b070c" providerId="ADAL" clId="{F1050B0E-9BCA-42E8-9E27-45188C84DDA1}" dt="2020-02-11T15:36:49.606" v="2065" actId="26606"/>
          <ac:spMkLst>
            <pc:docMk/>
            <pc:sldMk cId="1573950884" sldId="270"/>
            <ac:spMk id="7" creationId="{D4B3DF2C-E3C9-44D1-9863-A660475AA986}"/>
          </ac:spMkLst>
        </pc:spChg>
        <pc:spChg chg="del mod">
          <ac:chgData name="Greg Norris" userId="7333b3d1-3755-4fb2-b901-2861743b070c" providerId="ADAL" clId="{F1050B0E-9BCA-42E8-9E27-45188C84DDA1}" dt="2020-02-11T15:35:12.210" v="2061" actId="478"/>
          <ac:spMkLst>
            <pc:docMk/>
            <pc:sldMk cId="1573950884" sldId="270"/>
            <ac:spMk id="9" creationId="{C1D8EE87-E66F-4307-9EE1-D4A8875DCC1D}"/>
          </ac:spMkLst>
        </pc:spChg>
        <pc:spChg chg="del">
          <ac:chgData name="Greg Norris" userId="7333b3d1-3755-4fb2-b901-2861743b070c" providerId="ADAL" clId="{F1050B0E-9BCA-42E8-9E27-45188C84DDA1}" dt="2020-02-11T15:36:49.606" v="2065" actId="26606"/>
          <ac:spMkLst>
            <pc:docMk/>
            <pc:sldMk cId="1573950884" sldId="270"/>
            <ac:spMk id="67" creationId="{BE585B39-3F91-4716-B99B-F2F8519F4D86}"/>
          </ac:spMkLst>
        </pc:spChg>
        <pc:spChg chg="add del">
          <ac:chgData name="Greg Norris" userId="7333b3d1-3755-4fb2-b901-2861743b070c" providerId="ADAL" clId="{F1050B0E-9BCA-42E8-9E27-45188C84DDA1}" dt="2020-02-11T15:37:38.113" v="2078" actId="26606"/>
          <ac:spMkLst>
            <pc:docMk/>
            <pc:sldMk cId="1573950884" sldId="270"/>
            <ac:spMk id="74" creationId="{CDDE5CDF-1512-4CDA-B956-23D223F8DE44}"/>
          </ac:spMkLst>
        </pc:spChg>
        <pc:spChg chg="add del">
          <ac:chgData name="Greg Norris" userId="7333b3d1-3755-4fb2-b901-2861743b070c" providerId="ADAL" clId="{F1050B0E-9BCA-42E8-9E27-45188C84DDA1}" dt="2020-02-11T15:37:38.113" v="2078" actId="26606"/>
          <ac:spMkLst>
            <pc:docMk/>
            <pc:sldMk cId="1573950884" sldId="270"/>
            <ac:spMk id="80" creationId="{882C17D0-0115-4E43-AF4A-3BA36E80919D}"/>
          </ac:spMkLst>
        </pc:spChg>
        <pc:spChg chg="add del">
          <ac:chgData name="Greg Norris" userId="7333b3d1-3755-4fb2-b901-2861743b070c" providerId="ADAL" clId="{F1050B0E-9BCA-42E8-9E27-45188C84DDA1}" dt="2020-02-11T15:37:38.113" v="2078" actId="26606"/>
          <ac:spMkLst>
            <pc:docMk/>
            <pc:sldMk cId="1573950884" sldId="270"/>
            <ac:spMk id="82" creationId="{A2982B51-6FEC-4000-8197-30B2EE78ADE0}"/>
          </ac:spMkLst>
        </pc:spChg>
        <pc:spChg chg="add del">
          <ac:chgData name="Greg Norris" userId="7333b3d1-3755-4fb2-b901-2861743b070c" providerId="ADAL" clId="{F1050B0E-9BCA-42E8-9E27-45188C84DDA1}" dt="2020-02-11T15:37:38.113" v="2078" actId="26606"/>
          <ac:spMkLst>
            <pc:docMk/>
            <pc:sldMk cId="1573950884" sldId="270"/>
            <ac:spMk id="84" creationId="{E5DFB8AC-1A2A-4330-B50D-AAE63C682328}"/>
          </ac:spMkLst>
        </pc:spChg>
        <pc:spChg chg="add">
          <ac:chgData name="Greg Norris" userId="7333b3d1-3755-4fb2-b901-2861743b070c" providerId="ADAL" clId="{F1050B0E-9BCA-42E8-9E27-45188C84DDA1}" dt="2020-02-11T15:37:38.113" v="2078" actId="26606"/>
          <ac:spMkLst>
            <pc:docMk/>
            <pc:sldMk cId="1573950884" sldId="270"/>
            <ac:spMk id="86" creationId="{CDDE5CDF-1512-4CDA-B956-23D223F8DE44}"/>
          </ac:spMkLst>
        </pc:spChg>
        <pc:spChg chg="add del">
          <ac:chgData name="Greg Norris" userId="7333b3d1-3755-4fb2-b901-2861743b070c" providerId="ADAL" clId="{F1050B0E-9BCA-42E8-9E27-45188C84DDA1}" dt="2020-02-11T15:37:25.974" v="2077" actId="26606"/>
          <ac:spMkLst>
            <pc:docMk/>
            <pc:sldMk cId="1573950884" sldId="270"/>
            <ac:spMk id="89" creationId="{6738F172-08B9-4BA5-B753-7D93472C0B11}"/>
          </ac:spMkLst>
        </pc:spChg>
        <pc:spChg chg="add">
          <ac:chgData name="Greg Norris" userId="7333b3d1-3755-4fb2-b901-2861743b070c" providerId="ADAL" clId="{F1050B0E-9BCA-42E8-9E27-45188C84DDA1}" dt="2020-02-11T15:37:38.113" v="2078" actId="26606"/>
          <ac:spMkLst>
            <pc:docMk/>
            <pc:sldMk cId="1573950884" sldId="270"/>
            <ac:spMk id="90" creationId="{62C9703D-C8F9-44AD-A7C0-C2F3871F8C1B}"/>
          </ac:spMkLst>
        </pc:spChg>
        <pc:spChg chg="add del">
          <ac:chgData name="Greg Norris" userId="7333b3d1-3755-4fb2-b901-2861743b070c" providerId="ADAL" clId="{F1050B0E-9BCA-42E8-9E27-45188C84DDA1}" dt="2020-02-11T15:37:25.974" v="2077" actId="26606"/>
          <ac:spMkLst>
            <pc:docMk/>
            <pc:sldMk cId="1573950884" sldId="270"/>
            <ac:spMk id="95" creationId="{07DE5115-89C8-4B9C-B0E8-78A15C20CC50}"/>
          </ac:spMkLst>
        </pc:spChg>
        <pc:spChg chg="add del">
          <ac:chgData name="Greg Norris" userId="7333b3d1-3755-4fb2-b901-2861743b070c" providerId="ADAL" clId="{F1050B0E-9BCA-42E8-9E27-45188C84DDA1}" dt="2020-02-11T15:37:25.974" v="2077" actId="26606"/>
          <ac:spMkLst>
            <pc:docMk/>
            <pc:sldMk cId="1573950884" sldId="270"/>
            <ac:spMk id="97" creationId="{4A6402E2-72CC-4683-9B83-11265402E5CE}"/>
          </ac:spMkLst>
        </pc:spChg>
        <pc:picChg chg="del">
          <ac:chgData name="Greg Norris" userId="7333b3d1-3755-4fb2-b901-2861743b070c" providerId="ADAL" clId="{F1050B0E-9BCA-42E8-9E27-45188C84DDA1}" dt="2020-02-11T15:32:00.969" v="1600" actId="478"/>
          <ac:picMkLst>
            <pc:docMk/>
            <pc:sldMk cId="1573950884" sldId="270"/>
            <ac:picMk id="3" creationId="{E7F4C3F3-A571-426C-AAA8-BAB044BD9BC3}"/>
          </ac:picMkLst>
        </pc:picChg>
        <pc:picChg chg="add del mod">
          <ac:chgData name="Greg Norris" userId="7333b3d1-3755-4fb2-b901-2861743b070c" providerId="ADAL" clId="{F1050B0E-9BCA-42E8-9E27-45188C84DDA1}" dt="2020-02-11T15:43:15.523" v="2263" actId="478"/>
          <ac:picMkLst>
            <pc:docMk/>
            <pc:sldMk cId="1573950884" sldId="270"/>
            <ac:picMk id="4" creationId="{AF5D1900-21A0-428D-A962-1A95F96F6331}"/>
          </ac:picMkLst>
        </pc:picChg>
        <pc:picChg chg="del">
          <ac:chgData name="Greg Norris" userId="7333b3d1-3755-4fb2-b901-2861743b070c" providerId="ADAL" clId="{F1050B0E-9BCA-42E8-9E27-45188C84DDA1}" dt="2020-02-11T15:31:59.943" v="1599" actId="478"/>
          <ac:picMkLst>
            <pc:docMk/>
            <pc:sldMk cId="1573950884" sldId="270"/>
            <ac:picMk id="8" creationId="{FF057BEE-DBED-4AF9-BCEB-5B9F7EC28DCB}"/>
          </ac:picMkLst>
        </pc:picChg>
        <pc:picChg chg="add mod">
          <ac:chgData name="Greg Norris" userId="7333b3d1-3755-4fb2-b901-2861743b070c" providerId="ADAL" clId="{F1050B0E-9BCA-42E8-9E27-45188C84DDA1}" dt="2020-02-11T15:43:38.376" v="2268" actId="1076"/>
          <ac:picMkLst>
            <pc:docMk/>
            <pc:sldMk cId="1573950884" sldId="270"/>
            <ac:picMk id="10" creationId="{537CAAD9-7948-4C5F-ABFC-10301141B387}"/>
          </ac:picMkLst>
        </pc:picChg>
        <pc:picChg chg="add mod">
          <ac:chgData name="Greg Norris" userId="7333b3d1-3755-4fb2-b901-2861743b070c" providerId="ADAL" clId="{F1050B0E-9BCA-42E8-9E27-45188C84DDA1}" dt="2020-02-11T15:57:45.751" v="2489" actId="1076"/>
          <ac:picMkLst>
            <pc:docMk/>
            <pc:sldMk cId="1573950884" sldId="270"/>
            <ac:picMk id="12" creationId="{63061BF7-A3EC-4CEF-ABFE-D11042B05ADE}"/>
          </ac:picMkLst>
        </pc:picChg>
        <pc:picChg chg="add mod">
          <ac:chgData name="Greg Norris" userId="7333b3d1-3755-4fb2-b901-2861743b070c" providerId="ADAL" clId="{F1050B0E-9BCA-42E8-9E27-45188C84DDA1}" dt="2020-02-11T15:55:33.975" v="2469" actId="1076"/>
          <ac:picMkLst>
            <pc:docMk/>
            <pc:sldMk cId="1573950884" sldId="270"/>
            <ac:picMk id="14" creationId="{E932AD2F-D8DB-41A3-99A0-722E469DEC0A}"/>
          </ac:picMkLst>
        </pc:picChg>
        <pc:picChg chg="del">
          <ac:chgData name="Greg Norris" userId="7333b3d1-3755-4fb2-b901-2861743b070c" providerId="ADAL" clId="{F1050B0E-9BCA-42E8-9E27-45188C84DDA1}" dt="2020-02-11T15:36:49.606" v="2065" actId="26606"/>
          <ac:picMkLst>
            <pc:docMk/>
            <pc:sldMk cId="1573950884" sldId="270"/>
            <ac:picMk id="68" creationId="{4B1AA877-09FE-4988-B95D-729E4F2BC960}"/>
          </ac:picMkLst>
        </pc:picChg>
        <pc:picChg chg="add del">
          <ac:chgData name="Greg Norris" userId="7333b3d1-3755-4fb2-b901-2861743b070c" providerId="ADAL" clId="{F1050B0E-9BCA-42E8-9E27-45188C84DDA1}" dt="2020-02-11T15:37:38.113" v="2078" actId="26606"/>
          <ac:picMkLst>
            <pc:docMk/>
            <pc:sldMk cId="1573950884" sldId="270"/>
            <ac:picMk id="76" creationId="{B029D7D8-5A6B-4C76-94C8-15798C6C5ADB}"/>
          </ac:picMkLst>
        </pc:picChg>
        <pc:picChg chg="add">
          <ac:chgData name="Greg Norris" userId="7333b3d1-3755-4fb2-b901-2861743b070c" providerId="ADAL" clId="{F1050B0E-9BCA-42E8-9E27-45188C84DDA1}" dt="2020-02-11T15:37:38.113" v="2078" actId="26606"/>
          <ac:picMkLst>
            <pc:docMk/>
            <pc:sldMk cId="1573950884" sldId="270"/>
            <ac:picMk id="87" creationId="{B029D7D8-5A6B-4C76-94C8-15798C6C5ADB}"/>
          </ac:picMkLst>
        </pc:picChg>
        <pc:picChg chg="add del">
          <ac:chgData name="Greg Norris" userId="7333b3d1-3755-4fb2-b901-2861743b070c" providerId="ADAL" clId="{F1050B0E-9BCA-42E8-9E27-45188C84DDA1}" dt="2020-02-11T15:37:25.974" v="2077" actId="26606"/>
          <ac:picMkLst>
            <pc:docMk/>
            <pc:sldMk cId="1573950884" sldId="270"/>
            <ac:picMk id="91" creationId="{C900681B-C4FD-40B3-B5BC-C33231614C91}"/>
          </ac:picMkLst>
        </pc:picChg>
        <pc:cxnChg chg="del">
          <ac:chgData name="Greg Norris" userId="7333b3d1-3755-4fb2-b901-2861743b070c" providerId="ADAL" clId="{F1050B0E-9BCA-42E8-9E27-45188C84DDA1}" dt="2020-02-11T15:36:49.606" v="2065" actId="26606"/>
          <ac:cxnSpMkLst>
            <pc:docMk/>
            <pc:sldMk cId="1573950884" sldId="270"/>
            <ac:cxnSpMk id="69" creationId="{66034D98-8665-421D-8716-7748C50B9777}"/>
          </ac:cxnSpMkLst>
        </pc:cxnChg>
        <pc:cxnChg chg="add del">
          <ac:chgData name="Greg Norris" userId="7333b3d1-3755-4fb2-b901-2861743b070c" providerId="ADAL" clId="{F1050B0E-9BCA-42E8-9E27-45188C84DDA1}" dt="2020-02-11T15:37:38.113" v="2078" actId="26606"/>
          <ac:cxnSpMkLst>
            <pc:docMk/>
            <pc:sldMk cId="1573950884" sldId="270"/>
            <ac:cxnSpMk id="78" creationId="{A5C9319C-E20D-4884-952F-60B6A58C3E34}"/>
          </ac:cxnSpMkLst>
        </pc:cxnChg>
        <pc:cxnChg chg="add">
          <ac:chgData name="Greg Norris" userId="7333b3d1-3755-4fb2-b901-2861743b070c" providerId="ADAL" clId="{F1050B0E-9BCA-42E8-9E27-45188C84DDA1}" dt="2020-02-11T15:37:38.113" v="2078" actId="26606"/>
          <ac:cxnSpMkLst>
            <pc:docMk/>
            <pc:sldMk cId="1573950884" sldId="270"/>
            <ac:cxnSpMk id="88" creationId="{A5C9319C-E20D-4884-952F-60B6A58C3E34}"/>
          </ac:cxnSpMkLst>
        </pc:cxnChg>
        <pc:cxnChg chg="add del">
          <ac:chgData name="Greg Norris" userId="7333b3d1-3755-4fb2-b901-2861743b070c" providerId="ADAL" clId="{F1050B0E-9BCA-42E8-9E27-45188C84DDA1}" dt="2020-02-11T15:37:25.974" v="2077" actId="26606"/>
          <ac:cxnSpMkLst>
            <pc:docMk/>
            <pc:sldMk cId="1573950884" sldId="270"/>
            <ac:cxnSpMk id="93" creationId="{FEAACD67-2FB5-4530-9B74-8D946F1CE9E3}"/>
          </ac:cxnSpMkLst>
        </pc:cxnChg>
      </pc:sldChg>
      <pc:sldChg chg="addSp delSp modSp add modNotesTx">
        <pc:chgData name="Greg Norris" userId="7333b3d1-3755-4fb2-b901-2861743b070c" providerId="ADAL" clId="{F1050B0E-9BCA-42E8-9E27-45188C84DDA1}" dt="2020-02-11T17:56:36.919" v="4913" actId="20577"/>
        <pc:sldMkLst>
          <pc:docMk/>
          <pc:sldMk cId="3096832197" sldId="271"/>
        </pc:sldMkLst>
        <pc:spChg chg="del mod">
          <ac:chgData name="Greg Norris" userId="7333b3d1-3755-4fb2-b901-2861743b070c" providerId="ADAL" clId="{F1050B0E-9BCA-42E8-9E27-45188C84DDA1}" dt="2020-02-11T16:02:06.044" v="2499"/>
          <ac:spMkLst>
            <pc:docMk/>
            <pc:sldMk cId="3096832197" sldId="271"/>
            <ac:spMk id="5" creationId="{39E826AD-67BF-4369-9C8C-21039BC8F185}"/>
          </ac:spMkLst>
        </pc:spChg>
        <pc:spChg chg="add mod">
          <ac:chgData name="Greg Norris" userId="7333b3d1-3755-4fb2-b901-2861743b070c" providerId="ADAL" clId="{F1050B0E-9BCA-42E8-9E27-45188C84DDA1}" dt="2020-02-11T16:07:55.396" v="2818" actId="1076"/>
          <ac:spMkLst>
            <pc:docMk/>
            <pc:sldMk cId="3096832197" sldId="271"/>
            <ac:spMk id="8" creationId="{5AEF3772-9316-43EF-8908-7DC46E320CA4}"/>
          </ac:spMkLst>
        </pc:spChg>
        <pc:picChg chg="add mod">
          <ac:chgData name="Greg Norris" userId="7333b3d1-3755-4fb2-b901-2861743b070c" providerId="ADAL" clId="{F1050B0E-9BCA-42E8-9E27-45188C84DDA1}" dt="2020-02-11T16:02:46.300" v="2506" actId="1076"/>
          <ac:picMkLst>
            <pc:docMk/>
            <pc:sldMk cId="3096832197" sldId="271"/>
            <ac:picMk id="3" creationId="{460F5AA5-499D-493D-BF69-680130C80B1F}"/>
          </ac:picMkLst>
        </pc:picChg>
        <pc:picChg chg="add del mod">
          <ac:chgData name="Greg Norris" userId="7333b3d1-3755-4fb2-b901-2861743b070c" providerId="ADAL" clId="{F1050B0E-9BCA-42E8-9E27-45188C84DDA1}" dt="2020-02-11T16:12:06.893" v="2829" actId="478"/>
          <ac:picMkLst>
            <pc:docMk/>
            <pc:sldMk cId="3096832197" sldId="271"/>
            <ac:picMk id="6" creationId="{DE8F2261-636E-463D-BD35-DE5B718A7482}"/>
          </ac:picMkLst>
        </pc:picChg>
        <pc:picChg chg="del">
          <ac:chgData name="Greg Norris" userId="7333b3d1-3755-4fb2-b901-2861743b070c" providerId="ADAL" clId="{F1050B0E-9BCA-42E8-9E27-45188C84DDA1}" dt="2020-02-11T15:59:29.776" v="2495" actId="478"/>
          <ac:picMkLst>
            <pc:docMk/>
            <pc:sldMk cId="3096832197" sldId="271"/>
            <ac:picMk id="10" creationId="{537CAAD9-7948-4C5F-ABFC-10301141B387}"/>
          </ac:picMkLst>
        </pc:picChg>
        <pc:picChg chg="add del mod">
          <ac:chgData name="Greg Norris" userId="7333b3d1-3755-4fb2-b901-2861743b070c" providerId="ADAL" clId="{F1050B0E-9BCA-42E8-9E27-45188C84DDA1}" dt="2020-02-11T16:11:18.202" v="2822" actId="478"/>
          <ac:picMkLst>
            <pc:docMk/>
            <pc:sldMk cId="3096832197" sldId="271"/>
            <ac:picMk id="11" creationId="{9A969941-BF89-41D2-BA03-D1A81055A557}"/>
          </ac:picMkLst>
        </pc:picChg>
        <pc:picChg chg="del">
          <ac:chgData name="Greg Norris" userId="7333b3d1-3755-4fb2-b901-2861743b070c" providerId="ADAL" clId="{F1050B0E-9BCA-42E8-9E27-45188C84DDA1}" dt="2020-02-11T16:02:06.042" v="2497" actId="478"/>
          <ac:picMkLst>
            <pc:docMk/>
            <pc:sldMk cId="3096832197" sldId="271"/>
            <ac:picMk id="12" creationId="{63061BF7-A3EC-4CEF-ABFE-D11042B05ADE}"/>
          </ac:picMkLst>
        </pc:picChg>
        <pc:picChg chg="del">
          <ac:chgData name="Greg Norris" userId="7333b3d1-3755-4fb2-b901-2861743b070c" providerId="ADAL" clId="{F1050B0E-9BCA-42E8-9E27-45188C84DDA1}" dt="2020-02-11T16:02:07.280" v="2500" actId="478"/>
          <ac:picMkLst>
            <pc:docMk/>
            <pc:sldMk cId="3096832197" sldId="271"/>
            <ac:picMk id="14" creationId="{E932AD2F-D8DB-41A3-99A0-722E469DEC0A}"/>
          </ac:picMkLst>
        </pc:picChg>
        <pc:picChg chg="add mod">
          <ac:chgData name="Greg Norris" userId="7333b3d1-3755-4fb2-b901-2861743b070c" providerId="ADAL" clId="{F1050B0E-9BCA-42E8-9E27-45188C84DDA1}" dt="2020-02-11T16:12:11.276" v="2831" actId="1076"/>
          <ac:picMkLst>
            <pc:docMk/>
            <pc:sldMk cId="3096832197" sldId="271"/>
            <ac:picMk id="15" creationId="{E647B6DC-BF09-4573-A3AF-55EF122ADEB5}"/>
          </ac:picMkLst>
        </pc:picChg>
      </pc:sldChg>
      <pc:sldChg chg="addSp delSp modSp add ord modNotesTx">
        <pc:chgData name="Greg Norris" userId="7333b3d1-3755-4fb2-b901-2861743b070c" providerId="ADAL" clId="{F1050B0E-9BCA-42E8-9E27-45188C84DDA1}" dt="2020-02-11T17:58:41.817" v="5229" actId="20577"/>
        <pc:sldMkLst>
          <pc:docMk/>
          <pc:sldMk cId="4201345705" sldId="272"/>
        </pc:sldMkLst>
        <pc:spChg chg="mod">
          <ac:chgData name="Greg Norris" userId="7333b3d1-3755-4fb2-b901-2861743b070c" providerId="ADAL" clId="{F1050B0E-9BCA-42E8-9E27-45188C84DDA1}" dt="2020-02-11T16:17:40.211" v="2875" actId="20577"/>
          <ac:spMkLst>
            <pc:docMk/>
            <pc:sldMk cId="4201345705" sldId="272"/>
            <ac:spMk id="5" creationId="{39E826AD-67BF-4369-9C8C-21039BC8F185}"/>
          </ac:spMkLst>
        </pc:spChg>
        <pc:picChg chg="add mod">
          <ac:chgData name="Greg Norris" userId="7333b3d1-3755-4fb2-b901-2861743b070c" providerId="ADAL" clId="{F1050B0E-9BCA-42E8-9E27-45188C84DDA1}" dt="2020-02-11T16:17:28.582" v="2859" actId="1036"/>
          <ac:picMkLst>
            <pc:docMk/>
            <pc:sldMk cId="4201345705" sldId="272"/>
            <ac:picMk id="3" creationId="{1644533B-4989-42B3-AC26-C5B4A5A223E1}"/>
          </ac:picMkLst>
        </pc:picChg>
        <pc:picChg chg="add mod">
          <ac:chgData name="Greg Norris" userId="7333b3d1-3755-4fb2-b901-2861743b070c" providerId="ADAL" clId="{F1050B0E-9BCA-42E8-9E27-45188C84DDA1}" dt="2020-02-11T16:18:19.395" v="2884" actId="1076"/>
          <ac:picMkLst>
            <pc:docMk/>
            <pc:sldMk cId="4201345705" sldId="272"/>
            <ac:picMk id="6" creationId="{4273F1A9-6C12-4A03-A2E2-81C219F55D74}"/>
          </ac:picMkLst>
        </pc:picChg>
        <pc:picChg chg="del">
          <ac:chgData name="Greg Norris" userId="7333b3d1-3755-4fb2-b901-2861743b070c" providerId="ADAL" clId="{F1050B0E-9BCA-42E8-9E27-45188C84DDA1}" dt="2020-02-11T16:18:14.801" v="2883" actId="478"/>
          <ac:picMkLst>
            <pc:docMk/>
            <pc:sldMk cId="4201345705" sldId="272"/>
            <ac:picMk id="10" creationId="{537CAAD9-7948-4C5F-ABFC-10301141B387}"/>
          </ac:picMkLst>
        </pc:picChg>
        <pc:picChg chg="del">
          <ac:chgData name="Greg Norris" userId="7333b3d1-3755-4fb2-b901-2861743b070c" providerId="ADAL" clId="{F1050B0E-9BCA-42E8-9E27-45188C84DDA1}" dt="2020-02-11T16:16:49.215" v="2835" actId="478"/>
          <ac:picMkLst>
            <pc:docMk/>
            <pc:sldMk cId="4201345705" sldId="272"/>
            <ac:picMk id="12" creationId="{63061BF7-A3EC-4CEF-ABFE-D11042B05ADE}"/>
          </ac:picMkLst>
        </pc:picChg>
        <pc:picChg chg="mod">
          <ac:chgData name="Greg Norris" userId="7333b3d1-3755-4fb2-b901-2861743b070c" providerId="ADAL" clId="{F1050B0E-9BCA-42E8-9E27-45188C84DDA1}" dt="2020-02-11T16:17:45.284" v="2876" actId="1076"/>
          <ac:picMkLst>
            <pc:docMk/>
            <pc:sldMk cId="4201345705" sldId="272"/>
            <ac:picMk id="14" creationId="{E932AD2F-D8DB-41A3-99A0-722E469DEC0A}"/>
          </ac:picMkLst>
        </pc:picChg>
      </pc:sldChg>
      <pc:sldChg chg="addSp delSp modSp add ord modAnim modNotesTx">
        <pc:chgData name="Greg Norris" userId="7333b3d1-3755-4fb2-b901-2861743b070c" providerId="ADAL" clId="{F1050B0E-9BCA-42E8-9E27-45188C84DDA1}" dt="2020-02-11T18:01:56.718" v="5831" actId="20577"/>
        <pc:sldMkLst>
          <pc:docMk/>
          <pc:sldMk cId="2833864141" sldId="273"/>
        </pc:sldMkLst>
        <pc:spChg chg="mod">
          <ac:chgData name="Greg Norris" userId="7333b3d1-3755-4fb2-b901-2861743b070c" providerId="ADAL" clId="{F1050B0E-9BCA-42E8-9E27-45188C84DDA1}" dt="2020-02-11T17:05:38.469" v="3116" actId="1076"/>
          <ac:spMkLst>
            <pc:docMk/>
            <pc:sldMk cId="2833864141" sldId="273"/>
            <ac:spMk id="8" creationId="{5AEF3772-9316-43EF-8908-7DC46E320CA4}"/>
          </ac:spMkLst>
        </pc:spChg>
        <pc:picChg chg="add del mod">
          <ac:chgData name="Greg Norris" userId="7333b3d1-3755-4fb2-b901-2861743b070c" providerId="ADAL" clId="{F1050B0E-9BCA-42E8-9E27-45188C84DDA1}" dt="2020-02-11T17:01:41.247" v="2889" actId="478"/>
          <ac:picMkLst>
            <pc:docMk/>
            <pc:sldMk cId="2833864141" sldId="273"/>
            <ac:picMk id="4" creationId="{C2910926-931B-4913-AF58-79D5F9DE8E81}"/>
          </ac:picMkLst>
        </pc:picChg>
        <pc:picChg chg="add mod">
          <ac:chgData name="Greg Norris" userId="7333b3d1-3755-4fb2-b901-2861743b070c" providerId="ADAL" clId="{F1050B0E-9BCA-42E8-9E27-45188C84DDA1}" dt="2020-02-11T17:02:34.238" v="2904" actId="1037"/>
          <ac:picMkLst>
            <pc:docMk/>
            <pc:sldMk cId="2833864141" sldId="273"/>
            <ac:picMk id="5" creationId="{146E9EA3-3550-4135-A1BE-4C9FA895A32C}"/>
          </ac:picMkLst>
        </pc:picChg>
        <pc:picChg chg="add mod">
          <ac:chgData name="Greg Norris" userId="7333b3d1-3755-4fb2-b901-2861743b070c" providerId="ADAL" clId="{F1050B0E-9BCA-42E8-9E27-45188C84DDA1}" dt="2020-02-11T17:05:16.037" v="3112" actId="1076"/>
          <ac:picMkLst>
            <pc:docMk/>
            <pc:sldMk cId="2833864141" sldId="273"/>
            <ac:picMk id="9" creationId="{55ADBAAB-7F09-4EAF-A814-3B0DBA77A096}"/>
          </ac:picMkLst>
        </pc:picChg>
        <pc:picChg chg="del">
          <ac:chgData name="Greg Norris" userId="7333b3d1-3755-4fb2-b901-2861743b070c" providerId="ADAL" clId="{F1050B0E-9BCA-42E8-9E27-45188C84DDA1}" dt="2020-02-11T17:02:55.011" v="2907" actId="478"/>
          <ac:picMkLst>
            <pc:docMk/>
            <pc:sldMk cId="2833864141" sldId="273"/>
            <ac:picMk id="15" creationId="{E647B6DC-BF09-4573-A3AF-55EF122ADEB5}"/>
          </ac:picMkLst>
        </pc:picChg>
      </pc:sldChg>
      <pc:sldChg chg="addSp delSp modSp add ord modNotesTx">
        <pc:chgData name="Greg Norris" userId="7333b3d1-3755-4fb2-b901-2861743b070c" providerId="ADAL" clId="{F1050B0E-9BCA-42E8-9E27-45188C84DDA1}" dt="2020-02-11T18:03:25.229" v="6002" actId="20577"/>
        <pc:sldMkLst>
          <pc:docMk/>
          <pc:sldMk cId="1853499202" sldId="274"/>
        </pc:sldMkLst>
        <pc:spChg chg="mod">
          <ac:chgData name="Greg Norris" userId="7333b3d1-3755-4fb2-b901-2861743b070c" providerId="ADAL" clId="{F1050B0E-9BCA-42E8-9E27-45188C84DDA1}" dt="2020-02-11T17:13:06.961" v="3169" actId="20577"/>
          <ac:spMkLst>
            <pc:docMk/>
            <pc:sldMk cId="1853499202" sldId="274"/>
            <ac:spMk id="5" creationId="{39E826AD-67BF-4369-9C8C-21039BC8F185}"/>
          </ac:spMkLst>
        </pc:spChg>
        <pc:picChg chg="del">
          <ac:chgData name="Greg Norris" userId="7333b3d1-3755-4fb2-b901-2861743b070c" providerId="ADAL" clId="{F1050B0E-9BCA-42E8-9E27-45188C84DDA1}" dt="2020-02-11T17:12:38.765" v="3155" actId="478"/>
          <ac:picMkLst>
            <pc:docMk/>
            <pc:sldMk cId="1853499202" sldId="274"/>
            <ac:picMk id="3" creationId="{1644533B-4989-42B3-AC26-C5B4A5A223E1}"/>
          </ac:picMkLst>
        </pc:picChg>
        <pc:picChg chg="add mod ord">
          <ac:chgData name="Greg Norris" userId="7333b3d1-3755-4fb2-b901-2861743b070c" providerId="ADAL" clId="{F1050B0E-9BCA-42E8-9E27-45188C84DDA1}" dt="2020-02-11T17:10:57.133" v="3154" actId="1036"/>
          <ac:picMkLst>
            <pc:docMk/>
            <pc:sldMk cId="1853499202" sldId="274"/>
            <ac:picMk id="4" creationId="{5E7D4C27-B36C-4E09-A598-AA20EED6E85A}"/>
          </ac:picMkLst>
        </pc:picChg>
        <pc:picChg chg="add del">
          <ac:chgData name="Greg Norris" userId="7333b3d1-3755-4fb2-b901-2861743b070c" providerId="ADAL" clId="{F1050B0E-9BCA-42E8-9E27-45188C84DDA1}" dt="2020-02-11T17:10:51.893" v="3131" actId="478"/>
          <ac:picMkLst>
            <pc:docMk/>
            <pc:sldMk cId="1853499202" sldId="274"/>
            <ac:picMk id="6" creationId="{4273F1A9-6C12-4A03-A2E2-81C219F55D74}"/>
          </ac:picMkLst>
        </pc:picChg>
        <pc:picChg chg="add mod">
          <ac:chgData name="Greg Norris" userId="7333b3d1-3755-4fb2-b901-2861743b070c" providerId="ADAL" clId="{F1050B0E-9BCA-42E8-9E27-45188C84DDA1}" dt="2020-02-11T17:13:15.874" v="3172" actId="1038"/>
          <ac:picMkLst>
            <pc:docMk/>
            <pc:sldMk cId="1853499202" sldId="274"/>
            <ac:picMk id="9" creationId="{117BE9CD-CA3D-43CB-8899-DEFABB9AE476}"/>
          </ac:picMkLst>
        </pc:picChg>
      </pc:sldChg>
      <pc:sldChg chg="addSp delSp modSp add ord modAnim modNotesTx">
        <pc:chgData name="Greg Norris" userId="7333b3d1-3755-4fb2-b901-2861743b070c" providerId="ADAL" clId="{F1050B0E-9BCA-42E8-9E27-45188C84DDA1}" dt="2020-02-11T18:05:08.638" v="6263" actId="20577"/>
        <pc:sldMkLst>
          <pc:docMk/>
          <pc:sldMk cId="3134201360" sldId="275"/>
        </pc:sldMkLst>
        <pc:spChg chg="mod">
          <ac:chgData name="Greg Norris" userId="7333b3d1-3755-4fb2-b901-2861743b070c" providerId="ADAL" clId="{F1050B0E-9BCA-42E8-9E27-45188C84DDA1}" dt="2020-02-11T17:31:41.606" v="3241" actId="313"/>
          <ac:spMkLst>
            <pc:docMk/>
            <pc:sldMk cId="3134201360" sldId="275"/>
            <ac:spMk id="8" creationId="{5AEF3772-9316-43EF-8908-7DC46E320CA4}"/>
          </ac:spMkLst>
        </pc:spChg>
        <pc:picChg chg="add mod">
          <ac:chgData name="Greg Norris" userId="7333b3d1-3755-4fb2-b901-2861743b070c" providerId="ADAL" clId="{F1050B0E-9BCA-42E8-9E27-45188C84DDA1}" dt="2020-02-11T17:29:52.632" v="3182" actId="14100"/>
          <ac:picMkLst>
            <pc:docMk/>
            <pc:sldMk cId="3134201360" sldId="275"/>
            <ac:picMk id="2" creationId="{B3139FDA-DA04-48E7-B561-714B97862EE0}"/>
          </ac:picMkLst>
        </pc:picChg>
        <pc:picChg chg="add mod">
          <ac:chgData name="Greg Norris" userId="7333b3d1-3755-4fb2-b901-2861743b070c" providerId="ADAL" clId="{F1050B0E-9BCA-42E8-9E27-45188C84DDA1}" dt="2020-02-11T17:31:30.490" v="3236" actId="1076"/>
          <ac:picMkLst>
            <pc:docMk/>
            <pc:sldMk cId="3134201360" sldId="275"/>
            <ac:picMk id="6" creationId="{7A06996B-A902-46B0-9136-D85365E4AA47}"/>
          </ac:picMkLst>
        </pc:picChg>
        <pc:picChg chg="del">
          <ac:chgData name="Greg Norris" userId="7333b3d1-3755-4fb2-b901-2861743b070c" providerId="ADAL" clId="{F1050B0E-9BCA-42E8-9E27-45188C84DDA1}" dt="2020-02-11T17:30:35.269" v="3190" actId="478"/>
          <ac:picMkLst>
            <pc:docMk/>
            <pc:sldMk cId="3134201360" sldId="275"/>
            <ac:picMk id="9" creationId="{55ADBAAB-7F09-4EAF-A814-3B0DBA77A096}"/>
          </ac:picMkLst>
        </pc:picChg>
      </pc:sldChg>
      <pc:sldChg chg="addSp delSp modSp add ord modNotesTx">
        <pc:chgData name="Greg Norris" userId="7333b3d1-3755-4fb2-b901-2861743b070c" providerId="ADAL" clId="{F1050B0E-9BCA-42E8-9E27-45188C84DDA1}" dt="2020-02-11T18:51:10.982" v="6848" actId="1076"/>
        <pc:sldMkLst>
          <pc:docMk/>
          <pc:sldMk cId="459179542" sldId="276"/>
        </pc:sldMkLst>
        <pc:spChg chg="mod">
          <ac:chgData name="Greg Norris" userId="7333b3d1-3755-4fb2-b901-2861743b070c" providerId="ADAL" clId="{F1050B0E-9BCA-42E8-9E27-45188C84DDA1}" dt="2020-02-11T18:47:30.132" v="6803" actId="20577"/>
          <ac:spMkLst>
            <pc:docMk/>
            <pc:sldMk cId="459179542" sldId="276"/>
            <ac:spMk id="5" creationId="{39E826AD-67BF-4369-9C8C-21039BC8F185}"/>
          </ac:spMkLst>
        </pc:spChg>
        <pc:picChg chg="add del mod">
          <ac:chgData name="Greg Norris" userId="7333b3d1-3755-4fb2-b901-2861743b070c" providerId="ADAL" clId="{F1050B0E-9BCA-42E8-9E27-45188C84DDA1}" dt="2020-02-11T18:28:17.060" v="6378" actId="478"/>
          <ac:picMkLst>
            <pc:docMk/>
            <pc:sldMk cId="459179542" sldId="276"/>
            <ac:picMk id="3" creationId="{642851A9-5AB9-4D4E-882E-CF17BE5076CE}"/>
          </ac:picMkLst>
        </pc:picChg>
        <pc:picChg chg="add del">
          <ac:chgData name="Greg Norris" userId="7333b3d1-3755-4fb2-b901-2861743b070c" providerId="ADAL" clId="{F1050B0E-9BCA-42E8-9E27-45188C84DDA1}" dt="2020-02-11T18:51:02.661" v="6847" actId="478"/>
          <ac:picMkLst>
            <pc:docMk/>
            <pc:sldMk cId="459179542" sldId="276"/>
            <ac:picMk id="4" creationId="{5E7D4C27-B36C-4E09-A598-AA20EED6E85A}"/>
          </ac:picMkLst>
        </pc:picChg>
        <pc:picChg chg="add del mod">
          <ac:chgData name="Greg Norris" userId="7333b3d1-3755-4fb2-b901-2861743b070c" providerId="ADAL" clId="{F1050B0E-9BCA-42E8-9E27-45188C84DDA1}" dt="2020-02-11T18:28:20.344" v="6386" actId="931"/>
          <ac:picMkLst>
            <pc:docMk/>
            <pc:sldMk cId="459179542" sldId="276"/>
            <ac:picMk id="8" creationId="{0F62A314-C31B-4E58-9F71-0CA6B2F71709}"/>
          </ac:picMkLst>
        </pc:picChg>
        <pc:picChg chg="del">
          <ac:chgData name="Greg Norris" userId="7333b3d1-3755-4fb2-b901-2861743b070c" providerId="ADAL" clId="{F1050B0E-9BCA-42E8-9E27-45188C84DDA1}" dt="2020-02-11T17:43:37.395" v="3287" actId="478"/>
          <ac:picMkLst>
            <pc:docMk/>
            <pc:sldMk cId="459179542" sldId="276"/>
            <ac:picMk id="9" creationId="{117BE9CD-CA3D-43CB-8899-DEFABB9AE476}"/>
          </ac:picMkLst>
        </pc:picChg>
        <pc:picChg chg="add mod modCrop">
          <ac:chgData name="Greg Norris" userId="7333b3d1-3755-4fb2-b901-2861743b070c" providerId="ADAL" clId="{F1050B0E-9BCA-42E8-9E27-45188C84DDA1}" dt="2020-02-11T18:51:10.982" v="6848" actId="1076"/>
          <ac:picMkLst>
            <pc:docMk/>
            <pc:sldMk cId="459179542" sldId="276"/>
            <ac:picMk id="11" creationId="{41E7BD21-8FDF-40BB-BFA6-233D97851747}"/>
          </ac:picMkLst>
        </pc:picChg>
        <pc:picChg chg="del">
          <ac:chgData name="Greg Norris" userId="7333b3d1-3755-4fb2-b901-2861743b070c" providerId="ADAL" clId="{F1050B0E-9BCA-42E8-9E27-45188C84DDA1}" dt="2020-02-11T17:43:15.473" v="3247" actId="478"/>
          <ac:picMkLst>
            <pc:docMk/>
            <pc:sldMk cId="459179542" sldId="276"/>
            <ac:picMk id="14" creationId="{E932AD2F-D8DB-41A3-99A0-722E469DEC0A}"/>
          </ac:picMkLst>
        </pc:picChg>
      </pc:sldChg>
      <pc:sldChg chg="addSp delSp modSp add">
        <pc:chgData name="Greg Norris" userId="7333b3d1-3755-4fb2-b901-2861743b070c" providerId="ADAL" clId="{F1050B0E-9BCA-42E8-9E27-45188C84DDA1}" dt="2020-02-11T18:50:12.957" v="6838" actId="931"/>
        <pc:sldMkLst>
          <pc:docMk/>
          <pc:sldMk cId="231156186" sldId="277"/>
        </pc:sldMkLst>
        <pc:spChg chg="mod">
          <ac:chgData name="Greg Norris" userId="7333b3d1-3755-4fb2-b901-2861743b070c" providerId="ADAL" clId="{F1050B0E-9BCA-42E8-9E27-45188C84DDA1}" dt="2020-02-11T18:31:30.004" v="6510" actId="6549"/>
          <ac:spMkLst>
            <pc:docMk/>
            <pc:sldMk cId="231156186" sldId="277"/>
            <ac:spMk id="5" creationId="{39E826AD-67BF-4369-9C8C-21039BC8F185}"/>
          </ac:spMkLst>
        </pc:spChg>
        <pc:picChg chg="del">
          <ac:chgData name="Greg Norris" userId="7333b3d1-3755-4fb2-b901-2861743b070c" providerId="ADAL" clId="{F1050B0E-9BCA-42E8-9E27-45188C84DDA1}" dt="2020-02-11T18:29:04.875" v="6405" actId="478"/>
          <ac:picMkLst>
            <pc:docMk/>
            <pc:sldMk cId="231156186" sldId="277"/>
            <ac:picMk id="3" creationId="{642851A9-5AB9-4D4E-882E-CF17BE5076CE}"/>
          </ac:picMkLst>
        </pc:picChg>
        <pc:picChg chg="del">
          <ac:chgData name="Greg Norris" userId="7333b3d1-3755-4fb2-b901-2861743b070c" providerId="ADAL" clId="{F1050B0E-9BCA-42E8-9E27-45188C84DDA1}" dt="2020-02-11T18:28:59.090" v="6395" actId="478"/>
          <ac:picMkLst>
            <pc:docMk/>
            <pc:sldMk cId="231156186" sldId="277"/>
            <ac:picMk id="4" creationId="{5E7D4C27-B36C-4E09-A598-AA20EED6E85A}"/>
          </ac:picMkLst>
        </pc:picChg>
        <pc:picChg chg="add mod">
          <ac:chgData name="Greg Norris" userId="7333b3d1-3755-4fb2-b901-2861743b070c" providerId="ADAL" clId="{F1050B0E-9BCA-42E8-9E27-45188C84DDA1}" dt="2020-02-11T18:48:02.647" v="6805" actId="1076"/>
          <ac:picMkLst>
            <pc:docMk/>
            <pc:sldMk cId="231156186" sldId="277"/>
            <ac:picMk id="6" creationId="{E6673C5C-21C9-436F-855B-6E57314E8B10}"/>
          </ac:picMkLst>
        </pc:picChg>
        <pc:picChg chg="add mod">
          <ac:chgData name="Greg Norris" userId="7333b3d1-3755-4fb2-b901-2861743b070c" providerId="ADAL" clId="{F1050B0E-9BCA-42E8-9E27-45188C84DDA1}" dt="2020-02-11T18:31:17.782" v="6509" actId="1076"/>
          <ac:picMkLst>
            <pc:docMk/>
            <pc:sldMk cId="231156186" sldId="277"/>
            <ac:picMk id="9" creationId="{4F69F8A4-485F-467E-A941-3815F8E9BC07}"/>
          </ac:picMkLst>
        </pc:picChg>
        <pc:picChg chg="add mod">
          <ac:chgData name="Greg Norris" userId="7333b3d1-3755-4fb2-b901-2861743b070c" providerId="ADAL" clId="{F1050B0E-9BCA-42E8-9E27-45188C84DDA1}" dt="2020-02-11T18:31:37.742" v="6511" actId="1076"/>
          <ac:picMkLst>
            <pc:docMk/>
            <pc:sldMk cId="231156186" sldId="277"/>
            <ac:picMk id="11" creationId="{726C6395-2729-4090-AE4E-177DB011A084}"/>
          </ac:picMkLst>
        </pc:picChg>
        <pc:picChg chg="add del mod modCrop">
          <ac:chgData name="Greg Norris" userId="7333b3d1-3755-4fb2-b901-2861743b070c" providerId="ADAL" clId="{F1050B0E-9BCA-42E8-9E27-45188C84DDA1}" dt="2020-02-11T18:50:12.957" v="6838" actId="931"/>
          <ac:picMkLst>
            <pc:docMk/>
            <pc:sldMk cId="231156186" sldId="277"/>
            <ac:picMk id="13" creationId="{9748E3B5-8F9E-4F09-8FA0-964DE7A47AFB}"/>
          </ac:picMkLst>
        </pc:picChg>
      </pc:sldChg>
      <pc:sldChg chg="addSp delSp modSp add ord modAnim modNotesTx">
        <pc:chgData name="Greg Norris" userId="7333b3d1-3755-4fb2-b901-2861743b070c" providerId="ADAL" clId="{F1050B0E-9BCA-42E8-9E27-45188C84DDA1}" dt="2020-02-11T18:58:22.354" v="7041" actId="1076"/>
        <pc:sldMkLst>
          <pc:docMk/>
          <pc:sldMk cId="3305868230" sldId="278"/>
        </pc:sldMkLst>
        <pc:spChg chg="mod">
          <ac:chgData name="Greg Norris" userId="7333b3d1-3755-4fb2-b901-2861743b070c" providerId="ADAL" clId="{F1050B0E-9BCA-42E8-9E27-45188C84DDA1}" dt="2020-02-11T18:58:22.354" v="7041" actId="1076"/>
          <ac:spMkLst>
            <pc:docMk/>
            <pc:sldMk cId="3305868230" sldId="278"/>
            <ac:spMk id="5" creationId="{39E826AD-67BF-4369-9C8C-21039BC8F185}"/>
          </ac:spMkLst>
        </pc:spChg>
        <pc:picChg chg="add mod">
          <ac:chgData name="Greg Norris" userId="7333b3d1-3755-4fb2-b901-2861743b070c" providerId="ADAL" clId="{F1050B0E-9BCA-42E8-9E27-45188C84DDA1}" dt="2020-02-11T18:58:19.127" v="7040" actId="1076"/>
          <ac:picMkLst>
            <pc:docMk/>
            <pc:sldMk cId="3305868230" sldId="278"/>
            <ac:picMk id="2" creationId="{AF2D6473-26A4-4A44-99C5-74EBFC6A3D6C}"/>
          </ac:picMkLst>
        </pc:picChg>
        <pc:picChg chg="del">
          <ac:chgData name="Greg Norris" userId="7333b3d1-3755-4fb2-b901-2861743b070c" providerId="ADAL" clId="{F1050B0E-9BCA-42E8-9E27-45188C84DDA1}" dt="2020-02-11T18:42:04.408" v="6515" actId="478"/>
          <ac:picMkLst>
            <pc:docMk/>
            <pc:sldMk cId="3305868230" sldId="278"/>
            <ac:picMk id="4" creationId="{5E7D4C27-B36C-4E09-A598-AA20EED6E85A}"/>
          </ac:picMkLst>
        </pc:picChg>
        <pc:picChg chg="del">
          <ac:chgData name="Greg Norris" userId="7333b3d1-3755-4fb2-b901-2861743b070c" providerId="ADAL" clId="{F1050B0E-9BCA-42E8-9E27-45188C84DDA1}" dt="2020-02-11T18:42:58.984" v="6520" actId="478"/>
          <ac:picMkLst>
            <pc:docMk/>
            <pc:sldMk cId="3305868230" sldId="278"/>
            <ac:picMk id="9" creationId="{117BE9CD-CA3D-43CB-8899-DEFABB9AE476}"/>
          </ac:picMkLst>
        </pc:picChg>
        <pc:picChg chg="del">
          <ac:chgData name="Greg Norris" userId="7333b3d1-3755-4fb2-b901-2861743b070c" providerId="ADAL" clId="{F1050B0E-9BCA-42E8-9E27-45188C84DDA1}" dt="2020-02-11T18:43:00.948" v="6521" actId="478"/>
          <ac:picMkLst>
            <pc:docMk/>
            <pc:sldMk cId="3305868230" sldId="278"/>
            <ac:picMk id="14" creationId="{E932AD2F-D8DB-41A3-99A0-722E469DEC0A}"/>
          </ac:picMkLst>
        </pc:picChg>
      </pc:sldChg>
      <pc:sldChg chg="addSp delSp modSp add delAnim modAnim modNotesTx">
        <pc:chgData name="Greg Norris" userId="7333b3d1-3755-4fb2-b901-2861743b070c" providerId="ADAL" clId="{F1050B0E-9BCA-42E8-9E27-45188C84DDA1}" dt="2020-02-11T19:12:43.848" v="7597"/>
        <pc:sldMkLst>
          <pc:docMk/>
          <pc:sldMk cId="2115644206" sldId="279"/>
        </pc:sldMkLst>
        <pc:spChg chg="add mod">
          <ac:chgData name="Greg Norris" userId="7333b3d1-3755-4fb2-b901-2861743b070c" providerId="ADAL" clId="{F1050B0E-9BCA-42E8-9E27-45188C84DDA1}" dt="2020-02-11T19:01:58.766" v="7142" actId="1076"/>
          <ac:spMkLst>
            <pc:docMk/>
            <pc:sldMk cId="2115644206" sldId="279"/>
            <ac:spMk id="4" creationId="{2C6A903C-F3E8-48F6-964A-FED1C39ED415}"/>
          </ac:spMkLst>
        </pc:spChg>
        <pc:spChg chg="del mod">
          <ac:chgData name="Greg Norris" userId="7333b3d1-3755-4fb2-b901-2861743b070c" providerId="ADAL" clId="{F1050B0E-9BCA-42E8-9E27-45188C84DDA1}" dt="2020-02-11T19:00:26.774" v="7049" actId="478"/>
          <ac:spMkLst>
            <pc:docMk/>
            <pc:sldMk cId="2115644206" sldId="279"/>
            <ac:spMk id="5" creationId="{39E826AD-67BF-4369-9C8C-21039BC8F185}"/>
          </ac:spMkLst>
        </pc:spChg>
        <pc:picChg chg="del">
          <ac:chgData name="Greg Norris" userId="7333b3d1-3755-4fb2-b901-2861743b070c" providerId="ADAL" clId="{F1050B0E-9BCA-42E8-9E27-45188C84DDA1}" dt="2020-02-11T19:00:00.277" v="7043" actId="478"/>
          <ac:picMkLst>
            <pc:docMk/>
            <pc:sldMk cId="2115644206" sldId="279"/>
            <ac:picMk id="2" creationId="{AF2D6473-26A4-4A44-99C5-74EBFC6A3D6C}"/>
          </ac:picMkLst>
        </pc:picChg>
        <pc:picChg chg="add mod">
          <ac:chgData name="Greg Norris" userId="7333b3d1-3755-4fb2-b901-2861743b070c" providerId="ADAL" clId="{F1050B0E-9BCA-42E8-9E27-45188C84DDA1}" dt="2020-02-11T19:01:52.271" v="7141" actId="1076"/>
          <ac:picMkLst>
            <pc:docMk/>
            <pc:sldMk cId="2115644206" sldId="279"/>
            <ac:picMk id="3" creationId="{232D0182-F4CE-41FB-8198-8B81AB92B431}"/>
          </ac:picMkLst>
        </pc:picChg>
      </pc:sldChg>
      <pc:sldChg chg="delSp add del ord delAnim modNotesTx">
        <pc:chgData name="Greg Norris" userId="7333b3d1-3755-4fb2-b901-2861743b070c" providerId="ADAL" clId="{F1050B0E-9BCA-42E8-9E27-45188C84DDA1}" dt="2020-02-11T19:05:48.765" v="7478" actId="47"/>
        <pc:sldMkLst>
          <pc:docMk/>
          <pc:sldMk cId="1183557782" sldId="280"/>
        </pc:sldMkLst>
        <pc:spChg chg="del">
          <ac:chgData name="Greg Norris" userId="7333b3d1-3755-4fb2-b901-2861743b070c" providerId="ADAL" clId="{F1050B0E-9BCA-42E8-9E27-45188C84DDA1}" dt="2020-02-11T19:04:27.160" v="7471" actId="478"/>
          <ac:spMkLst>
            <pc:docMk/>
            <pc:sldMk cId="1183557782" sldId="280"/>
            <ac:spMk id="5" creationId="{39E826AD-67BF-4369-9C8C-21039BC8F185}"/>
          </ac:spMkLst>
        </pc:spChg>
        <pc:picChg chg="del">
          <ac:chgData name="Greg Norris" userId="7333b3d1-3755-4fb2-b901-2861743b070c" providerId="ADAL" clId="{F1050B0E-9BCA-42E8-9E27-45188C84DDA1}" dt="2020-02-11T19:04:25.091" v="7470" actId="478"/>
          <ac:picMkLst>
            <pc:docMk/>
            <pc:sldMk cId="1183557782" sldId="280"/>
            <ac:picMk id="2" creationId="{AF2D6473-26A4-4A44-99C5-74EBFC6A3D6C}"/>
          </ac:picMkLst>
        </pc:picChg>
      </pc:sldChg>
      <pc:sldChg chg="addSp delSp modSp add ord delAnim modAnim modNotesTx">
        <pc:chgData name="Greg Norris" userId="7333b3d1-3755-4fb2-b901-2861743b070c" providerId="ADAL" clId="{F1050B0E-9BCA-42E8-9E27-45188C84DDA1}" dt="2020-02-11T19:18:23.295" v="7753" actId="1076"/>
        <pc:sldMkLst>
          <pc:docMk/>
          <pc:sldMk cId="2673759424" sldId="280"/>
        </pc:sldMkLst>
        <pc:spChg chg="add mod">
          <ac:chgData name="Greg Norris" userId="7333b3d1-3755-4fb2-b901-2861743b070c" providerId="ADAL" clId="{F1050B0E-9BCA-42E8-9E27-45188C84DDA1}" dt="2020-02-11T19:07:29.691" v="7507" actId="1076"/>
          <ac:spMkLst>
            <pc:docMk/>
            <pc:sldMk cId="2673759424" sldId="280"/>
            <ac:spMk id="3" creationId="{58E4084F-BACC-40F1-97A2-51A539892131}"/>
          </ac:spMkLst>
        </pc:spChg>
        <pc:spChg chg="del">
          <ac:chgData name="Greg Norris" userId="7333b3d1-3755-4fb2-b901-2861743b070c" providerId="ADAL" clId="{F1050B0E-9BCA-42E8-9E27-45188C84DDA1}" dt="2020-02-11T19:06:22.622" v="7484" actId="478"/>
          <ac:spMkLst>
            <pc:docMk/>
            <pc:sldMk cId="2673759424" sldId="280"/>
            <ac:spMk id="5" creationId="{39E826AD-67BF-4369-9C8C-21039BC8F185}"/>
          </ac:spMkLst>
        </pc:spChg>
        <pc:spChg chg="add mod">
          <ac:chgData name="Greg Norris" userId="7333b3d1-3755-4fb2-b901-2861743b070c" providerId="ADAL" clId="{F1050B0E-9BCA-42E8-9E27-45188C84DDA1}" dt="2020-02-11T19:18:23.295" v="7753" actId="1076"/>
          <ac:spMkLst>
            <pc:docMk/>
            <pc:sldMk cId="2673759424" sldId="280"/>
            <ac:spMk id="9" creationId="{E9AA18B8-A265-40B8-B3A9-7090ECEC0C37}"/>
          </ac:spMkLst>
        </pc:spChg>
        <pc:picChg chg="del">
          <ac:chgData name="Greg Norris" userId="7333b3d1-3755-4fb2-b901-2861743b070c" providerId="ADAL" clId="{F1050B0E-9BCA-42E8-9E27-45188C84DDA1}" dt="2020-02-11T19:06:14.277" v="7483" actId="478"/>
          <ac:picMkLst>
            <pc:docMk/>
            <pc:sldMk cId="2673759424" sldId="280"/>
            <ac:picMk id="2" creationId="{AF2D6473-26A4-4A44-99C5-74EBFC6A3D6C}"/>
          </ac:picMkLst>
        </pc:picChg>
        <pc:picChg chg="add mod">
          <ac:chgData name="Greg Norris" userId="7333b3d1-3755-4fb2-b901-2861743b070c" providerId="ADAL" clId="{F1050B0E-9BCA-42E8-9E27-45188C84DDA1}" dt="2020-02-11T19:07:59.295" v="7514" actId="1076"/>
          <ac:picMkLst>
            <pc:docMk/>
            <pc:sldMk cId="2673759424" sldId="280"/>
            <ac:picMk id="6" creationId="{D2903BF5-0DAD-4864-9E1C-C19B8604EBE6}"/>
          </ac:picMkLst>
        </pc:picChg>
        <pc:picChg chg="add mod">
          <ac:chgData name="Greg Norris" userId="7333b3d1-3755-4fb2-b901-2861743b070c" providerId="ADAL" clId="{F1050B0E-9BCA-42E8-9E27-45188C84DDA1}" dt="2020-02-11T19:09:45.103" v="7517" actId="14100"/>
          <ac:picMkLst>
            <pc:docMk/>
            <pc:sldMk cId="2673759424" sldId="280"/>
            <ac:picMk id="8" creationId="{10DD0C3D-95AC-499B-B09A-A6D3C6B5FBF8}"/>
          </ac:picMkLst>
        </pc:picChg>
      </pc:sldChg>
      <pc:sldChg chg="add del">
        <pc:chgData name="Greg Norris" userId="7333b3d1-3755-4fb2-b901-2861743b070c" providerId="ADAL" clId="{F1050B0E-9BCA-42E8-9E27-45188C84DDA1}" dt="2020-02-11T19:05:59.820" v="7479" actId="47"/>
        <pc:sldMkLst>
          <pc:docMk/>
          <pc:sldMk cId="2833520734" sldId="2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AB5B00-104C-4EC5-BB87-E6B8248C4DCF}" type="datetimeFigureOut">
              <a:rPr lang="en-US"/>
              <a:t>4/10/2020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A03CC4-89E2-4842-92DB-04822CB5D687}" type="slidenum">
              <a:rPr lang="en-US"/>
              <a:t>‹#›</a:t>
            </a:fld>
            <a:endParaRPr lang="en-US"/>
          </a:p>
        </p:txBody>
      </p:sp>
    </p:spTree>
    <p:extLst>
      <p:ext uri="{BB962C8B-B14F-4D97-AF65-F5344CB8AC3E}">
        <p14:creationId xmlns:p14="http://schemas.microsoft.com/office/powerpoint/2010/main" val="25039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we’ll be creating the elements for a game. </a:t>
            </a:r>
          </a:p>
        </p:txBody>
      </p:sp>
      <p:sp>
        <p:nvSpPr>
          <p:cNvPr id="4" name="Slide Number Placeholder 3"/>
          <p:cNvSpPr>
            <a:spLocks noGrp="1"/>
          </p:cNvSpPr>
          <p:nvPr>
            <p:ph type="sldNum" sz="quarter" idx="5"/>
          </p:nvPr>
        </p:nvSpPr>
        <p:spPr/>
        <p:txBody>
          <a:bodyPr/>
          <a:lstStyle/>
          <a:p>
            <a:fld id="{16A03CC4-89E2-4842-92DB-04822CB5D687}" type="slidenum">
              <a:rPr lang="en-US" smtClean="0"/>
              <a:t>1</a:t>
            </a:fld>
            <a:endParaRPr lang="en-US"/>
          </a:p>
        </p:txBody>
      </p:sp>
    </p:spTree>
    <p:extLst>
      <p:ext uri="{BB962C8B-B14F-4D97-AF65-F5344CB8AC3E}">
        <p14:creationId xmlns:p14="http://schemas.microsoft.com/office/powerpoint/2010/main" val="45863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rename ‘</a:t>
            </a:r>
            <a:r>
              <a:rPr lang="en-US" dirty="0" err="1"/>
              <a:t>mySprite</a:t>
            </a:r>
            <a:r>
              <a:rPr lang="en-US" dirty="0"/>
              <a:t>’ to something more meaningful Since we’re making a space shooter game lets name the player ‘ship’. We do this by clicking on the DOWN arrow next to the word ‘</a:t>
            </a:r>
            <a:r>
              <a:rPr lang="en-US" dirty="0" err="1"/>
              <a:t>mySprite</a:t>
            </a:r>
            <a:r>
              <a:rPr lang="en-US" dirty="0"/>
              <a:t>’. Variables should always have meaningful names and not the ‘default’ names. What do you think the new variable we just created is going to represent in our program?</a:t>
            </a:r>
          </a:p>
        </p:txBody>
      </p:sp>
      <p:sp>
        <p:nvSpPr>
          <p:cNvPr id="4" name="Slide Number Placeholder 3"/>
          <p:cNvSpPr>
            <a:spLocks noGrp="1"/>
          </p:cNvSpPr>
          <p:nvPr>
            <p:ph type="sldNum" sz="quarter" idx="5"/>
          </p:nvPr>
        </p:nvSpPr>
        <p:spPr/>
        <p:txBody>
          <a:bodyPr/>
          <a:lstStyle/>
          <a:p>
            <a:fld id="{16A03CC4-89E2-4842-92DB-04822CB5D687}" type="slidenum">
              <a:rPr lang="en-US" smtClean="0"/>
              <a:t>10</a:t>
            </a:fld>
            <a:endParaRPr lang="en-US"/>
          </a:p>
        </p:txBody>
      </p:sp>
    </p:spTree>
    <p:extLst>
      <p:ext uri="{BB962C8B-B14F-4D97-AF65-F5344CB8AC3E}">
        <p14:creationId xmlns:p14="http://schemas.microsoft.com/office/powerpoint/2010/main" val="519809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add our Spaceship sprite to the block. To do this click on the blank gray box inside the ‘set ship’ block. This will bring up the Sprite editor. This is where Sprites are created or selected. We will grab one of the pre-created Sprites from the ‘Gallery’. Click on gallery and scroll down until you see one of the ‘Spaceships’ select it and press ‘DONE’</a:t>
            </a:r>
          </a:p>
        </p:txBody>
      </p:sp>
      <p:sp>
        <p:nvSpPr>
          <p:cNvPr id="4" name="Slide Number Placeholder 3"/>
          <p:cNvSpPr>
            <a:spLocks noGrp="1"/>
          </p:cNvSpPr>
          <p:nvPr>
            <p:ph type="sldNum" sz="quarter" idx="5"/>
          </p:nvPr>
        </p:nvSpPr>
        <p:spPr/>
        <p:txBody>
          <a:bodyPr/>
          <a:lstStyle/>
          <a:p>
            <a:fld id="{16A03CC4-89E2-4842-92DB-04822CB5D687}" type="slidenum">
              <a:rPr lang="en-US" smtClean="0"/>
              <a:t>11</a:t>
            </a:fld>
            <a:endParaRPr lang="en-US"/>
          </a:p>
        </p:txBody>
      </p:sp>
    </p:spTree>
    <p:extLst>
      <p:ext uri="{BB962C8B-B14F-4D97-AF65-F5344CB8AC3E}">
        <p14:creationId xmlns:p14="http://schemas.microsoft.com/office/powerpoint/2010/main" val="1263118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default any Sprite we create is placed in the middle of the screen. We want to position the ‘ship’ near the bottom of the screen. To do this we need to select the </a:t>
            </a:r>
            <a:r>
              <a:rPr lang="en-US" b="1" dirty="0"/>
              <a:t>‘set </a:t>
            </a:r>
            <a:r>
              <a:rPr lang="en-US" b="1" dirty="0" err="1"/>
              <a:t>mySprite</a:t>
            </a:r>
            <a:r>
              <a:rPr lang="en-US" b="1" dirty="0"/>
              <a:t> x to 0</a:t>
            </a:r>
            <a:r>
              <a:rPr lang="en-US" dirty="0"/>
              <a:t>’ block.  Drag this to the ‘</a:t>
            </a:r>
            <a:r>
              <a:rPr lang="en-US" b="1" dirty="0"/>
              <a:t>on Start</a:t>
            </a:r>
            <a:r>
              <a:rPr lang="en-US" dirty="0"/>
              <a:t>’ block just below our ‘ship’ Sprite. </a:t>
            </a:r>
          </a:p>
        </p:txBody>
      </p:sp>
      <p:sp>
        <p:nvSpPr>
          <p:cNvPr id="4" name="Slide Number Placeholder 3"/>
          <p:cNvSpPr>
            <a:spLocks noGrp="1"/>
          </p:cNvSpPr>
          <p:nvPr>
            <p:ph type="sldNum" sz="quarter" idx="5"/>
          </p:nvPr>
        </p:nvSpPr>
        <p:spPr/>
        <p:txBody>
          <a:bodyPr/>
          <a:lstStyle/>
          <a:p>
            <a:fld id="{16A03CC4-89E2-4842-92DB-04822CB5D687}" type="slidenum">
              <a:rPr lang="en-US" smtClean="0"/>
              <a:t>12</a:t>
            </a:fld>
            <a:endParaRPr lang="en-US"/>
          </a:p>
        </p:txBody>
      </p:sp>
    </p:spTree>
    <p:extLst>
      <p:ext uri="{BB962C8B-B14F-4D97-AF65-F5344CB8AC3E}">
        <p14:creationId xmlns:p14="http://schemas.microsoft.com/office/powerpoint/2010/main" val="2765241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Parameter, a parameter is a value we add inside a block. Parameters are also sometimes called </a:t>
            </a:r>
            <a:r>
              <a:rPr lang="en-US"/>
              <a:t>‘Arguments’ . </a:t>
            </a:r>
            <a:r>
              <a:rPr lang="en-US" dirty="0"/>
              <a:t>This number is passed into the block. In the example here ‘0’ is the parameter. Some ‘block’ can contain multiple parameters. The one is this example only contains 1. </a:t>
            </a:r>
          </a:p>
        </p:txBody>
      </p:sp>
      <p:sp>
        <p:nvSpPr>
          <p:cNvPr id="4" name="Slide Number Placeholder 3"/>
          <p:cNvSpPr>
            <a:spLocks noGrp="1"/>
          </p:cNvSpPr>
          <p:nvPr>
            <p:ph type="sldNum" sz="quarter" idx="5"/>
          </p:nvPr>
        </p:nvSpPr>
        <p:spPr/>
        <p:txBody>
          <a:bodyPr/>
          <a:lstStyle/>
          <a:p>
            <a:fld id="{16A03CC4-89E2-4842-92DB-04822CB5D687}" type="slidenum">
              <a:rPr lang="en-US" smtClean="0"/>
              <a:t>13</a:t>
            </a:fld>
            <a:endParaRPr lang="en-US"/>
          </a:p>
        </p:txBody>
      </p:sp>
    </p:spTree>
    <p:extLst>
      <p:ext uri="{BB962C8B-B14F-4D97-AF65-F5344CB8AC3E}">
        <p14:creationId xmlns:p14="http://schemas.microsoft.com/office/powerpoint/2010/main" val="1987662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talk about the ‘x &amp; y’ parameter? What does the x and y mean? These are pixels on the screen. The display is 160x120, which means our display consists of 19200 individual pixels. We use the x and y to define exact pixels on the screen. The x parameter starts on the LEFT at ZERO and goes all the way to the right at 160. y reads top to bottom, with the top pixel of y = 0 and the bottom pixel of y= 120. These parameters help us place and move our Sprites around the screen. </a:t>
            </a:r>
          </a:p>
        </p:txBody>
      </p:sp>
      <p:sp>
        <p:nvSpPr>
          <p:cNvPr id="4" name="Slide Number Placeholder 3"/>
          <p:cNvSpPr>
            <a:spLocks noGrp="1"/>
          </p:cNvSpPr>
          <p:nvPr>
            <p:ph type="sldNum" sz="quarter" idx="5"/>
          </p:nvPr>
        </p:nvSpPr>
        <p:spPr/>
        <p:txBody>
          <a:bodyPr/>
          <a:lstStyle/>
          <a:p>
            <a:fld id="{16A03CC4-89E2-4842-92DB-04822CB5D687}" type="slidenum">
              <a:rPr lang="en-US" smtClean="0"/>
              <a:t>14</a:t>
            </a:fld>
            <a:endParaRPr lang="en-US"/>
          </a:p>
        </p:txBody>
      </p:sp>
    </p:spTree>
    <p:extLst>
      <p:ext uri="{BB962C8B-B14F-4D97-AF65-F5344CB8AC3E}">
        <p14:creationId xmlns:p14="http://schemas.microsoft.com/office/powerpoint/2010/main" val="3933862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set the variable name to match our Sprite name which is ‘ship’, we also need to click on the down-arrow in the block and set our location to ‘bottom’ and finally the value to ‘120’. This will put our ‘ship’ at the bottom where we need it. We could also tell it to use the Y pixel, because as we noted 120 is the bottom Y pixel. </a:t>
            </a:r>
          </a:p>
          <a:p>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15</a:t>
            </a:fld>
            <a:endParaRPr lang="en-US"/>
          </a:p>
        </p:txBody>
      </p:sp>
    </p:spTree>
    <p:extLst>
      <p:ext uri="{BB962C8B-B14F-4D97-AF65-F5344CB8AC3E}">
        <p14:creationId xmlns:p14="http://schemas.microsoft.com/office/powerpoint/2010/main" val="3329718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our ‘ship’ Sprite is located at the bottom, we’ll want to move it side to side using the LEFT and RIGHT buttons. Under ‘Controller’ in the menu select the ‘</a:t>
            </a:r>
            <a:r>
              <a:rPr lang="en-US" b="1" dirty="0"/>
              <a:t>move </a:t>
            </a:r>
            <a:r>
              <a:rPr lang="en-US" b="1" dirty="0" err="1"/>
              <a:t>mySprite</a:t>
            </a:r>
            <a:r>
              <a:rPr lang="en-US" b="1" dirty="0"/>
              <a:t> with buttons</a:t>
            </a:r>
            <a:r>
              <a:rPr lang="en-US" dirty="0"/>
              <a:t>’ block drag it into the ‘</a:t>
            </a:r>
            <a:r>
              <a:rPr lang="en-US" b="1" dirty="0"/>
              <a:t>on start</a:t>
            </a:r>
            <a:r>
              <a:rPr lang="en-US" dirty="0"/>
              <a:t>’ block just below the other blocks. </a:t>
            </a:r>
          </a:p>
        </p:txBody>
      </p:sp>
      <p:sp>
        <p:nvSpPr>
          <p:cNvPr id="4" name="Slide Number Placeholder 3"/>
          <p:cNvSpPr>
            <a:spLocks noGrp="1"/>
          </p:cNvSpPr>
          <p:nvPr>
            <p:ph type="sldNum" sz="quarter" idx="5"/>
          </p:nvPr>
        </p:nvSpPr>
        <p:spPr/>
        <p:txBody>
          <a:bodyPr/>
          <a:lstStyle/>
          <a:p>
            <a:fld id="{16A03CC4-89E2-4842-92DB-04822CB5D687}" type="slidenum">
              <a:rPr lang="en-US" smtClean="0"/>
              <a:t>16</a:t>
            </a:fld>
            <a:endParaRPr lang="en-US"/>
          </a:p>
        </p:txBody>
      </p:sp>
    </p:spTree>
    <p:extLst>
      <p:ext uri="{BB962C8B-B14F-4D97-AF65-F5344CB8AC3E}">
        <p14:creationId xmlns:p14="http://schemas.microsoft.com/office/powerpoint/2010/main" val="3381805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change some of the values in this block to make it work. First, we need to set it to control ‘ship’ by changing the name from ‘</a:t>
            </a:r>
            <a:r>
              <a:rPr lang="en-US" dirty="0" err="1"/>
              <a:t>mySprite</a:t>
            </a:r>
            <a:r>
              <a:rPr lang="en-US" dirty="0"/>
              <a:t>’ to ‘ship. Next click on the ‘+’ inside the block to reveal additional parameters we can change. Since we only need the ‘ship’ to move across the bottom we can set </a:t>
            </a:r>
            <a:r>
              <a:rPr lang="en-US" dirty="0" err="1"/>
              <a:t>vx</a:t>
            </a:r>
            <a:r>
              <a:rPr lang="en-US" dirty="0"/>
              <a:t> to ‘100 and </a:t>
            </a:r>
            <a:r>
              <a:rPr lang="en-US" dirty="0" err="1"/>
              <a:t>vy</a:t>
            </a:r>
            <a:r>
              <a:rPr lang="en-US" dirty="0"/>
              <a:t> to ‘0’. This will prevent the ship from moving up and down and only allow side to side.  Try it in the simulator. You may notice that the ship can go right off the screen. We can fix that. </a:t>
            </a:r>
          </a:p>
        </p:txBody>
      </p:sp>
      <p:sp>
        <p:nvSpPr>
          <p:cNvPr id="4" name="Slide Number Placeholder 3"/>
          <p:cNvSpPr>
            <a:spLocks noGrp="1"/>
          </p:cNvSpPr>
          <p:nvPr>
            <p:ph type="sldNum" sz="quarter" idx="5"/>
          </p:nvPr>
        </p:nvSpPr>
        <p:spPr/>
        <p:txBody>
          <a:bodyPr/>
          <a:lstStyle/>
          <a:p>
            <a:fld id="{16A03CC4-89E2-4842-92DB-04822CB5D687}" type="slidenum">
              <a:rPr lang="en-US" smtClean="0"/>
              <a:t>17</a:t>
            </a:fld>
            <a:endParaRPr lang="en-US"/>
          </a:p>
        </p:txBody>
      </p:sp>
    </p:spTree>
    <p:extLst>
      <p:ext uri="{BB962C8B-B14F-4D97-AF65-F5344CB8AC3E}">
        <p14:creationId xmlns:p14="http://schemas.microsoft.com/office/powerpoint/2010/main" val="3617739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‘Sprites’ in the menu, scroll down to the ‘</a:t>
            </a:r>
            <a:r>
              <a:rPr lang="en-US" b="1" dirty="0"/>
              <a:t>set </a:t>
            </a:r>
            <a:r>
              <a:rPr lang="en-US" b="1" dirty="0" err="1"/>
              <a:t>mySprite</a:t>
            </a:r>
            <a:r>
              <a:rPr lang="en-US" b="1" dirty="0"/>
              <a:t> stay in screen</a:t>
            </a:r>
            <a:r>
              <a:rPr lang="en-US" dirty="0"/>
              <a:t>’ block and drag it into the bottom of the ‘</a:t>
            </a:r>
            <a:r>
              <a:rPr lang="en-US" b="1" dirty="0"/>
              <a:t>on start</a:t>
            </a:r>
            <a:r>
              <a:rPr lang="en-US" dirty="0"/>
              <a:t>’ block.</a:t>
            </a:r>
          </a:p>
        </p:txBody>
      </p:sp>
      <p:sp>
        <p:nvSpPr>
          <p:cNvPr id="4" name="Slide Number Placeholder 3"/>
          <p:cNvSpPr>
            <a:spLocks noGrp="1"/>
          </p:cNvSpPr>
          <p:nvPr>
            <p:ph type="sldNum" sz="quarter" idx="5"/>
          </p:nvPr>
        </p:nvSpPr>
        <p:spPr/>
        <p:txBody>
          <a:bodyPr/>
          <a:lstStyle/>
          <a:p>
            <a:fld id="{16A03CC4-89E2-4842-92DB-04822CB5D687}" type="slidenum">
              <a:rPr lang="en-US" smtClean="0"/>
              <a:t>18</a:t>
            </a:fld>
            <a:endParaRPr lang="en-US"/>
          </a:p>
        </p:txBody>
      </p:sp>
    </p:spTree>
    <p:extLst>
      <p:ext uri="{BB962C8B-B14F-4D97-AF65-F5344CB8AC3E}">
        <p14:creationId xmlns:p14="http://schemas.microsoft.com/office/powerpoint/2010/main" val="3476800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we’ll need to change the name to ‘ship’ in order to attach the blocks action to our specific Sprite. We also have to turn the block ‘ON’. Now when you move to the edge our ‘ship’ stops and won’t go off the screen. </a:t>
            </a:r>
          </a:p>
        </p:txBody>
      </p:sp>
      <p:sp>
        <p:nvSpPr>
          <p:cNvPr id="4" name="Slide Number Placeholder 3"/>
          <p:cNvSpPr>
            <a:spLocks noGrp="1"/>
          </p:cNvSpPr>
          <p:nvPr>
            <p:ph type="sldNum" sz="quarter" idx="5"/>
          </p:nvPr>
        </p:nvSpPr>
        <p:spPr/>
        <p:txBody>
          <a:bodyPr/>
          <a:lstStyle/>
          <a:p>
            <a:fld id="{16A03CC4-89E2-4842-92DB-04822CB5D687}" type="slidenum">
              <a:rPr lang="en-US" smtClean="0"/>
              <a:t>19</a:t>
            </a:fld>
            <a:endParaRPr lang="en-US"/>
          </a:p>
        </p:txBody>
      </p:sp>
    </p:spTree>
    <p:extLst>
      <p:ext uri="{BB962C8B-B14F-4D97-AF65-F5344CB8AC3E}">
        <p14:creationId xmlns:p14="http://schemas.microsoft.com/office/powerpoint/2010/main" val="2507720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create a Space Shooter game</a:t>
            </a:r>
          </a:p>
        </p:txBody>
      </p:sp>
      <p:sp>
        <p:nvSpPr>
          <p:cNvPr id="4" name="Slide Number Placeholder 3"/>
          <p:cNvSpPr>
            <a:spLocks noGrp="1"/>
          </p:cNvSpPr>
          <p:nvPr>
            <p:ph type="sldNum" sz="quarter" idx="5"/>
          </p:nvPr>
        </p:nvSpPr>
        <p:spPr/>
        <p:txBody>
          <a:bodyPr/>
          <a:lstStyle/>
          <a:p>
            <a:fld id="{16A03CC4-89E2-4842-92DB-04822CB5D687}" type="slidenum">
              <a:rPr lang="en-US" smtClean="0"/>
              <a:t>2</a:t>
            </a:fld>
            <a:endParaRPr lang="en-US"/>
          </a:p>
        </p:txBody>
      </p:sp>
    </p:spTree>
    <p:extLst>
      <p:ext uri="{BB962C8B-B14F-4D97-AF65-F5344CB8AC3E}">
        <p14:creationId xmlns:p14="http://schemas.microsoft.com/office/powerpoint/2010/main" val="2268619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got our ship moving let’s make our ‘ship’ shoot. To do this we need to first add a button event to our project. Under ‘Controller’ select the ‘</a:t>
            </a:r>
            <a:r>
              <a:rPr lang="en-US" b="1" dirty="0"/>
              <a:t>on A button pressed</a:t>
            </a:r>
            <a:r>
              <a:rPr lang="en-US" dirty="0"/>
              <a:t>’ block and drag it to our workspace.  </a:t>
            </a:r>
          </a:p>
        </p:txBody>
      </p:sp>
      <p:sp>
        <p:nvSpPr>
          <p:cNvPr id="4" name="Slide Number Placeholder 3"/>
          <p:cNvSpPr>
            <a:spLocks noGrp="1"/>
          </p:cNvSpPr>
          <p:nvPr>
            <p:ph type="sldNum" sz="quarter" idx="5"/>
          </p:nvPr>
        </p:nvSpPr>
        <p:spPr/>
        <p:txBody>
          <a:bodyPr/>
          <a:lstStyle/>
          <a:p>
            <a:fld id="{16A03CC4-89E2-4842-92DB-04822CB5D687}" type="slidenum">
              <a:rPr lang="en-US" smtClean="0"/>
              <a:t>20</a:t>
            </a:fld>
            <a:endParaRPr lang="en-US"/>
          </a:p>
        </p:txBody>
      </p:sp>
    </p:spTree>
    <p:extLst>
      <p:ext uri="{BB962C8B-B14F-4D97-AF65-F5344CB8AC3E}">
        <p14:creationId xmlns:p14="http://schemas.microsoft.com/office/powerpoint/2010/main" val="2559894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may have noticed that ‘</a:t>
            </a:r>
            <a:r>
              <a:rPr lang="en-US" b="1" dirty="0"/>
              <a:t>on A button pressed</a:t>
            </a:r>
            <a:r>
              <a:rPr lang="en-US" dirty="0"/>
              <a:t>’ block looks different then the other blocks. It looks more like the ‘</a:t>
            </a:r>
            <a:r>
              <a:rPr lang="en-US" b="1" dirty="0"/>
              <a:t>on start</a:t>
            </a:r>
            <a:r>
              <a:rPr lang="en-US" dirty="0"/>
              <a:t>’ block, like a square. This is because it’s what is known as an ‘EVENT’ block. An ‘EVENT’ block runs the code we place inside of it when an ‘EVENT’ occurs. Like a button press. ‘</a:t>
            </a:r>
            <a:r>
              <a:rPr lang="en-US" b="1" dirty="0"/>
              <a:t>on start</a:t>
            </a:r>
            <a:r>
              <a:rPr lang="en-US" dirty="0"/>
              <a:t>’ is an ‘EVENT’ too. The first time we run our program, everything inside of it runs. </a:t>
            </a:r>
          </a:p>
        </p:txBody>
      </p:sp>
      <p:sp>
        <p:nvSpPr>
          <p:cNvPr id="4" name="Slide Number Placeholder 3"/>
          <p:cNvSpPr>
            <a:spLocks noGrp="1"/>
          </p:cNvSpPr>
          <p:nvPr>
            <p:ph type="sldNum" sz="quarter" idx="5"/>
          </p:nvPr>
        </p:nvSpPr>
        <p:spPr/>
        <p:txBody>
          <a:bodyPr/>
          <a:lstStyle/>
          <a:p>
            <a:fld id="{16A03CC4-89E2-4842-92DB-04822CB5D687}" type="slidenum">
              <a:rPr lang="en-US" smtClean="0"/>
              <a:t>21</a:t>
            </a:fld>
            <a:endParaRPr lang="en-US"/>
          </a:p>
        </p:txBody>
      </p:sp>
    </p:spTree>
    <p:extLst>
      <p:ext uri="{BB962C8B-B14F-4D97-AF65-F5344CB8AC3E}">
        <p14:creationId xmlns:p14="http://schemas.microsoft.com/office/powerpoint/2010/main" val="3552786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got our ship moving let’s make our ‘ship’ shoot. Under ‘Sprites’ in the menu grab the ‘</a:t>
            </a:r>
            <a:r>
              <a:rPr lang="en-US" b="1" dirty="0"/>
              <a:t>set projectile to from </a:t>
            </a:r>
            <a:r>
              <a:rPr lang="en-US" b="1" dirty="0" err="1"/>
              <a:t>mySprite</a:t>
            </a:r>
            <a:r>
              <a:rPr lang="en-US" dirty="0"/>
              <a:t>’ block and drag it into the ‘</a:t>
            </a:r>
            <a:r>
              <a:rPr lang="en-US" b="1" dirty="0"/>
              <a:t>on A button pressed</a:t>
            </a:r>
            <a:r>
              <a:rPr lang="en-US" dirty="0"/>
              <a:t>’ event block. </a:t>
            </a:r>
          </a:p>
        </p:txBody>
      </p:sp>
      <p:sp>
        <p:nvSpPr>
          <p:cNvPr id="4" name="Slide Number Placeholder 3"/>
          <p:cNvSpPr>
            <a:spLocks noGrp="1"/>
          </p:cNvSpPr>
          <p:nvPr>
            <p:ph type="sldNum" sz="quarter" idx="5"/>
          </p:nvPr>
        </p:nvSpPr>
        <p:spPr/>
        <p:txBody>
          <a:bodyPr/>
          <a:lstStyle/>
          <a:p>
            <a:fld id="{16A03CC4-89E2-4842-92DB-04822CB5D687}" type="slidenum">
              <a:rPr lang="en-US" smtClean="0"/>
              <a:t>22</a:t>
            </a:fld>
            <a:endParaRPr lang="en-US"/>
          </a:p>
        </p:txBody>
      </p:sp>
    </p:spTree>
    <p:extLst>
      <p:ext uri="{BB962C8B-B14F-4D97-AF65-F5344CB8AC3E}">
        <p14:creationId xmlns:p14="http://schemas.microsoft.com/office/powerpoint/2010/main" val="2219695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need to change some of the parameters of the block. First let's change ‘</a:t>
            </a:r>
            <a:r>
              <a:rPr lang="en-US" dirty="0" err="1"/>
              <a:t>mySprite</a:t>
            </a:r>
            <a:r>
              <a:rPr lang="en-US" dirty="0"/>
              <a:t>’ to ‘ship’ this will ensure that the projectile we create will fire from our ‘ship. Next, we need to rename ‘projectile’ to ‘bullet’.  Finally let’s set the speed. Change the </a:t>
            </a:r>
            <a:r>
              <a:rPr lang="en-US" dirty="0" err="1"/>
              <a:t>vx</a:t>
            </a:r>
            <a:r>
              <a:rPr lang="en-US" dirty="0"/>
              <a:t> to ‘0’ and the </a:t>
            </a:r>
            <a:r>
              <a:rPr lang="en-US" dirty="0" err="1"/>
              <a:t>vy</a:t>
            </a:r>
            <a:r>
              <a:rPr lang="en-US" dirty="0"/>
              <a:t> to ‘-140’. This will make our ‘bullet’ shoot upwards along the Y-axis from the top of our ‘ship’ Sprite.</a:t>
            </a:r>
          </a:p>
        </p:txBody>
      </p:sp>
      <p:sp>
        <p:nvSpPr>
          <p:cNvPr id="4" name="Slide Number Placeholder 3"/>
          <p:cNvSpPr>
            <a:spLocks noGrp="1"/>
          </p:cNvSpPr>
          <p:nvPr>
            <p:ph type="sldNum" sz="quarter" idx="5"/>
          </p:nvPr>
        </p:nvSpPr>
        <p:spPr/>
        <p:txBody>
          <a:bodyPr/>
          <a:lstStyle/>
          <a:p>
            <a:fld id="{16A03CC4-89E2-4842-92DB-04822CB5D687}" type="slidenum">
              <a:rPr lang="en-US" smtClean="0"/>
              <a:t>23</a:t>
            </a:fld>
            <a:endParaRPr lang="en-US"/>
          </a:p>
        </p:txBody>
      </p:sp>
    </p:spTree>
    <p:extLst>
      <p:ext uri="{BB962C8B-B14F-4D97-AF65-F5344CB8AC3E}">
        <p14:creationId xmlns:p14="http://schemas.microsoft.com/office/powerpoint/2010/main" val="12163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create the actual ‘bullet’ sprite, click in the empty grey box inside the block. This will open the Sprite editor. He we can grab the pencil and draw our ‘bullet’ once created hit done. Then try it in the simulator by pressing the ‘A’ button. </a:t>
            </a:r>
          </a:p>
        </p:txBody>
      </p:sp>
      <p:sp>
        <p:nvSpPr>
          <p:cNvPr id="4" name="Slide Number Placeholder 3"/>
          <p:cNvSpPr>
            <a:spLocks noGrp="1"/>
          </p:cNvSpPr>
          <p:nvPr>
            <p:ph type="sldNum" sz="quarter" idx="5"/>
          </p:nvPr>
        </p:nvSpPr>
        <p:spPr/>
        <p:txBody>
          <a:bodyPr/>
          <a:lstStyle/>
          <a:p>
            <a:fld id="{16A03CC4-89E2-4842-92DB-04822CB5D687}" type="slidenum">
              <a:rPr lang="en-US" smtClean="0"/>
              <a:t>24</a:t>
            </a:fld>
            <a:endParaRPr lang="en-US"/>
          </a:p>
        </p:txBody>
      </p:sp>
    </p:spTree>
    <p:extLst>
      <p:ext uri="{BB962C8B-B14F-4D97-AF65-F5344CB8AC3E}">
        <p14:creationId xmlns:p14="http://schemas.microsoft.com/office/powerpoint/2010/main" val="2946101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load what we have so far on the </a:t>
            </a:r>
            <a:r>
              <a:rPr lang="en-US" dirty="0" err="1"/>
              <a:t>BrainPad</a:t>
            </a:r>
            <a:r>
              <a:rPr lang="en-US" dirty="0"/>
              <a:t>. </a:t>
            </a:r>
          </a:p>
        </p:txBody>
      </p:sp>
      <p:sp>
        <p:nvSpPr>
          <p:cNvPr id="4" name="Slide Number Placeholder 3"/>
          <p:cNvSpPr>
            <a:spLocks noGrp="1"/>
          </p:cNvSpPr>
          <p:nvPr>
            <p:ph type="sldNum" sz="quarter" idx="5"/>
          </p:nvPr>
        </p:nvSpPr>
        <p:spPr/>
        <p:txBody>
          <a:bodyPr/>
          <a:lstStyle/>
          <a:p>
            <a:fld id="{16A03CC4-89E2-4842-92DB-04822CB5D687}" type="slidenum">
              <a:rPr lang="en-US" smtClean="0"/>
              <a:t>25</a:t>
            </a:fld>
            <a:endParaRPr lang="en-US"/>
          </a:p>
        </p:txBody>
      </p:sp>
    </p:spTree>
    <p:extLst>
      <p:ext uri="{BB962C8B-B14F-4D97-AF65-F5344CB8AC3E}">
        <p14:creationId xmlns:p14="http://schemas.microsoft.com/office/powerpoint/2010/main" val="2268619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EXTRA CREDIT section students are shown a snippet of JavaScript Code.  They must decide which block in their program the snippet represents</a:t>
            </a:r>
            <a:r>
              <a:rPr lang="en-US"/>
              <a:t>.  </a:t>
            </a:r>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26</a:t>
            </a:fld>
            <a:endParaRPr lang="en-US"/>
          </a:p>
        </p:txBody>
      </p:sp>
    </p:spTree>
    <p:extLst>
      <p:ext uri="{BB962C8B-B14F-4D97-AF65-F5344CB8AC3E}">
        <p14:creationId xmlns:p14="http://schemas.microsoft.com/office/powerpoint/2010/main" val="131769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27</a:t>
            </a:fld>
            <a:endParaRPr lang="en-US"/>
          </a:p>
        </p:txBody>
      </p:sp>
    </p:spTree>
    <p:extLst>
      <p:ext uri="{BB962C8B-B14F-4D97-AF65-F5344CB8AC3E}">
        <p14:creationId xmlns:p14="http://schemas.microsoft.com/office/powerpoint/2010/main" val="694020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28</a:t>
            </a:fld>
            <a:endParaRPr lang="en-US"/>
          </a:p>
        </p:txBody>
      </p:sp>
    </p:spTree>
    <p:extLst>
      <p:ext uri="{BB962C8B-B14F-4D97-AF65-F5344CB8AC3E}">
        <p14:creationId xmlns:p14="http://schemas.microsoft.com/office/powerpoint/2010/main" val="2766371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29</a:t>
            </a:fld>
            <a:endParaRPr lang="en-US"/>
          </a:p>
        </p:txBody>
      </p:sp>
    </p:spTree>
    <p:extLst>
      <p:ext uri="{BB962C8B-B14F-4D97-AF65-F5344CB8AC3E}">
        <p14:creationId xmlns:p14="http://schemas.microsoft.com/office/powerpoint/2010/main" val="3435339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open a browser window and navigate to arcade.makecode.com</a:t>
            </a:r>
          </a:p>
        </p:txBody>
      </p:sp>
      <p:sp>
        <p:nvSpPr>
          <p:cNvPr id="4" name="Slide Number Placeholder 3"/>
          <p:cNvSpPr>
            <a:spLocks noGrp="1"/>
          </p:cNvSpPr>
          <p:nvPr>
            <p:ph type="sldNum" sz="quarter" idx="5"/>
          </p:nvPr>
        </p:nvSpPr>
        <p:spPr/>
        <p:txBody>
          <a:bodyPr/>
          <a:lstStyle/>
          <a:p>
            <a:fld id="{16A03CC4-89E2-4842-92DB-04822CB5D687}" type="slidenum">
              <a:rPr lang="en-US" smtClean="0"/>
              <a:t>3</a:t>
            </a:fld>
            <a:endParaRPr lang="en-US"/>
          </a:p>
        </p:txBody>
      </p:sp>
    </p:spTree>
    <p:extLst>
      <p:ext uri="{BB962C8B-B14F-4D97-AF65-F5344CB8AC3E}">
        <p14:creationId xmlns:p14="http://schemas.microsoft.com/office/powerpoint/2010/main" val="3938495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30</a:t>
            </a:fld>
            <a:endParaRPr lang="en-US"/>
          </a:p>
        </p:txBody>
      </p:sp>
    </p:spTree>
    <p:extLst>
      <p:ext uri="{BB962C8B-B14F-4D97-AF65-F5344CB8AC3E}">
        <p14:creationId xmlns:p14="http://schemas.microsoft.com/office/powerpoint/2010/main" val="650071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‘New Project’ Button, this will open a window to name our project and create a blank project for us to use. </a:t>
            </a:r>
          </a:p>
        </p:txBody>
      </p:sp>
      <p:sp>
        <p:nvSpPr>
          <p:cNvPr id="4" name="Slide Number Placeholder 3"/>
          <p:cNvSpPr>
            <a:spLocks noGrp="1"/>
          </p:cNvSpPr>
          <p:nvPr>
            <p:ph type="sldNum" sz="quarter" idx="5"/>
          </p:nvPr>
        </p:nvSpPr>
        <p:spPr/>
        <p:txBody>
          <a:bodyPr/>
          <a:lstStyle/>
          <a:p>
            <a:fld id="{16A03CC4-89E2-4842-92DB-04822CB5D687}" type="slidenum">
              <a:rPr lang="en-US" smtClean="0"/>
              <a:t>4</a:t>
            </a:fld>
            <a:endParaRPr lang="en-US"/>
          </a:p>
        </p:txBody>
      </p:sp>
    </p:spTree>
    <p:extLst>
      <p:ext uri="{BB962C8B-B14F-4D97-AF65-F5344CB8AC3E}">
        <p14:creationId xmlns:p14="http://schemas.microsoft.com/office/powerpoint/2010/main" val="4279207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name the new project we’re about to create. We’ll call it ‘Space Shooter’</a:t>
            </a:r>
          </a:p>
        </p:txBody>
      </p:sp>
      <p:sp>
        <p:nvSpPr>
          <p:cNvPr id="4" name="Slide Number Placeholder 3"/>
          <p:cNvSpPr>
            <a:spLocks noGrp="1"/>
          </p:cNvSpPr>
          <p:nvPr>
            <p:ph type="sldNum" sz="quarter" idx="5"/>
          </p:nvPr>
        </p:nvSpPr>
        <p:spPr/>
        <p:txBody>
          <a:bodyPr/>
          <a:lstStyle/>
          <a:p>
            <a:fld id="{16A03CC4-89E2-4842-92DB-04822CB5D687}" type="slidenum">
              <a:rPr lang="en-US" smtClean="0"/>
              <a:t>5</a:t>
            </a:fld>
            <a:endParaRPr lang="en-US"/>
          </a:p>
        </p:txBody>
      </p:sp>
    </p:spTree>
    <p:extLst>
      <p:ext uri="{BB962C8B-B14F-4D97-AF65-F5344CB8AC3E}">
        <p14:creationId xmlns:p14="http://schemas.microsoft.com/office/powerpoint/2010/main" val="1037128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change how to sprite looks, they will have to click on the white sprite box and then create their own sprite or use one from the gallery. </a:t>
            </a:r>
          </a:p>
        </p:txBody>
      </p:sp>
      <p:sp>
        <p:nvSpPr>
          <p:cNvPr id="4" name="Slide Number Placeholder 3"/>
          <p:cNvSpPr>
            <a:spLocks noGrp="1"/>
          </p:cNvSpPr>
          <p:nvPr>
            <p:ph type="sldNum" sz="quarter" idx="5"/>
          </p:nvPr>
        </p:nvSpPr>
        <p:spPr/>
        <p:txBody>
          <a:bodyPr/>
          <a:lstStyle/>
          <a:p>
            <a:fld id="{16A03CC4-89E2-4842-92DB-04822CB5D687}" type="slidenum">
              <a:rPr lang="en-US"/>
              <a:t>6</a:t>
            </a:fld>
            <a:endParaRPr lang="en-US"/>
          </a:p>
        </p:txBody>
      </p:sp>
    </p:spTree>
    <p:extLst>
      <p:ext uri="{BB962C8B-B14F-4D97-AF65-F5344CB8AC3E}">
        <p14:creationId xmlns:p14="http://schemas.microsoft.com/office/powerpoint/2010/main" val="2838059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SPRITE….a sprite is a two-dimensional image that is integrated into a larger scene, most often in a 2D video game. A video game has many sprites. The player we move on screen is a sprite. Monsters or enemies that chase the player are sprites. Gold coins we might collect in a game are also sprites. </a:t>
            </a:r>
          </a:p>
        </p:txBody>
      </p:sp>
      <p:sp>
        <p:nvSpPr>
          <p:cNvPr id="4" name="Slide Number Placeholder 3"/>
          <p:cNvSpPr>
            <a:spLocks noGrp="1"/>
          </p:cNvSpPr>
          <p:nvPr>
            <p:ph type="sldNum" sz="quarter" idx="5"/>
          </p:nvPr>
        </p:nvSpPr>
        <p:spPr/>
        <p:txBody>
          <a:bodyPr/>
          <a:lstStyle/>
          <a:p>
            <a:fld id="{16A03CC4-89E2-4842-92DB-04822CB5D687}" type="slidenum">
              <a:rPr lang="en-US" smtClean="0"/>
              <a:t>7</a:t>
            </a:fld>
            <a:endParaRPr lang="en-US"/>
          </a:p>
        </p:txBody>
      </p:sp>
    </p:spTree>
    <p:extLst>
      <p:ext uri="{BB962C8B-B14F-4D97-AF65-F5344CB8AC3E}">
        <p14:creationId xmlns:p14="http://schemas.microsoft.com/office/powerpoint/2010/main" val="1554765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create our first sprite. First we need to add a block to put our player ‘Sprite’ in.  Under ‘Sprites’ in the menu, grab the ‘</a:t>
            </a:r>
            <a:r>
              <a:rPr lang="en-US" b="1" dirty="0"/>
              <a:t>set </a:t>
            </a:r>
            <a:r>
              <a:rPr lang="en-US" b="1" dirty="0" err="1"/>
              <a:t>mySprite</a:t>
            </a:r>
            <a:r>
              <a:rPr lang="en-US" b="1" dirty="0"/>
              <a:t> to</a:t>
            </a:r>
            <a:r>
              <a:rPr lang="en-US" dirty="0"/>
              <a:t>’ block and drag it into the ‘</a:t>
            </a:r>
            <a:r>
              <a:rPr lang="en-US" b="1" dirty="0"/>
              <a:t>on start</a:t>
            </a:r>
            <a:r>
              <a:rPr lang="en-US" dirty="0"/>
              <a:t>’ block that is already in our work area. </a:t>
            </a:r>
          </a:p>
        </p:txBody>
      </p:sp>
      <p:sp>
        <p:nvSpPr>
          <p:cNvPr id="4" name="Slide Number Placeholder 3"/>
          <p:cNvSpPr>
            <a:spLocks noGrp="1"/>
          </p:cNvSpPr>
          <p:nvPr>
            <p:ph type="sldNum" sz="quarter" idx="5"/>
          </p:nvPr>
        </p:nvSpPr>
        <p:spPr/>
        <p:txBody>
          <a:bodyPr/>
          <a:lstStyle/>
          <a:p>
            <a:fld id="{16A03CC4-89E2-4842-92DB-04822CB5D687}" type="slidenum">
              <a:rPr lang="en-US" smtClean="0"/>
              <a:t>8</a:t>
            </a:fld>
            <a:endParaRPr lang="en-US"/>
          </a:p>
        </p:txBody>
      </p:sp>
    </p:spTree>
    <p:extLst>
      <p:ext uri="{BB962C8B-B14F-4D97-AF65-F5344CB8AC3E}">
        <p14:creationId xmlns:p14="http://schemas.microsoft.com/office/powerpoint/2010/main" val="668758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Variable….a variable is a letter or word, such as ‘x’ or ‘score’ that represents a changing value.  Variables within a program will always be changing. We can name variables what ever we want, but they should use meaningful names, so that when reading our code we better understand what’s happening inside of it. </a:t>
            </a:r>
            <a:br>
              <a:rPr lang="en-US" dirty="0"/>
            </a:br>
            <a:r>
              <a:rPr lang="en-US" dirty="0"/>
              <a:t>An example of a good variable name would be ‘score’.  What do you think the variable ‘score’ represents? What do you think the variable ‘score’ would equal when we first start our game?</a:t>
            </a:r>
          </a:p>
        </p:txBody>
      </p:sp>
      <p:sp>
        <p:nvSpPr>
          <p:cNvPr id="4" name="Slide Number Placeholder 3"/>
          <p:cNvSpPr>
            <a:spLocks noGrp="1"/>
          </p:cNvSpPr>
          <p:nvPr>
            <p:ph type="sldNum" sz="quarter" idx="5"/>
          </p:nvPr>
        </p:nvSpPr>
        <p:spPr/>
        <p:txBody>
          <a:bodyPr/>
          <a:lstStyle/>
          <a:p>
            <a:fld id="{16A03CC4-89E2-4842-92DB-04822CB5D687}" type="slidenum">
              <a:rPr lang="en-US" smtClean="0"/>
              <a:t>9</a:t>
            </a:fld>
            <a:endParaRPr lang="en-US"/>
          </a:p>
        </p:txBody>
      </p:sp>
    </p:spTree>
    <p:extLst>
      <p:ext uri="{BB962C8B-B14F-4D97-AF65-F5344CB8AC3E}">
        <p14:creationId xmlns:p14="http://schemas.microsoft.com/office/powerpoint/2010/main" val="2988065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4/10/2020</a:t>
            </a:fld>
            <a:endParaRPr lang="en-US"/>
          </a:p>
        </p:txBody>
      </p:sp>
      <p:sp>
        <p:nvSpPr>
          <p:cNvPr id="5" name="Footer Placeholder 4"/>
          <p:cNvSpPr>
            <a:spLocks noGrp="1"/>
          </p:cNvSpPr>
          <p:nvPr>
            <p:ph type="ftr" sz="quarter" idx="11"/>
          </p:nvPr>
        </p:nvSpPr>
        <p:spPr>
          <a:xfrm>
            <a:off x="1451579" y="329307"/>
            <a:ext cx="5626774" cy="309201"/>
          </a:xfrm>
        </p:spPr>
        <p:txBody>
          <a:bodyPr/>
          <a:lstStyle/>
          <a:p>
            <a:endParaRPr lang="en-US"/>
          </a:p>
        </p:txBody>
      </p:sp>
      <p:sp>
        <p:nvSpPr>
          <p:cNvPr id="6" name="Slide Number Placeholder 5"/>
          <p:cNvSpPr>
            <a:spLocks noGrp="1"/>
          </p:cNvSpPr>
          <p:nvPr>
            <p:ph type="sldNum" sz="quarter" idx="12"/>
          </p:nvPr>
        </p:nvSpPr>
        <p:spPr>
          <a:xfrm>
            <a:off x="476834" y="798973"/>
            <a:ext cx="811019" cy="503578"/>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57591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6020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0066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6904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681961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99166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828700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597163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50436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07901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a:t>Click icon to add picture</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smtClean="0"/>
              <a:t>4/10/2020</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99636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4/10/2020</a:t>
            </a:fld>
            <a:endParaRPr lang="en-US"/>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433908"/>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8.png"/><Relationship Id="rId5" Type="http://schemas.openxmlformats.org/officeDocument/2006/relationships/image" Target="../media/image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24.png"/><Relationship Id="rId5" Type="http://schemas.openxmlformats.org/officeDocument/2006/relationships/image" Target="../media/image7.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png"/><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24.png"/><Relationship Id="rId5" Type="http://schemas.openxmlformats.org/officeDocument/2006/relationships/image" Target="../media/image7.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7.png"/><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p4"/><Relationship Id="rId1" Type="http://schemas.openxmlformats.org/officeDocument/2006/relationships/video" Target="NULL" TargetMode="External"/><Relationship Id="rId6" Type="http://schemas.openxmlformats.org/officeDocument/2006/relationships/image" Target="../media/image38.png"/><Relationship Id="rId5" Type="http://schemas.openxmlformats.org/officeDocument/2006/relationships/image" Target="../media/image7.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p4"/><Relationship Id="rId1" Type="http://schemas.openxmlformats.org/officeDocument/2006/relationships/video" Target="NULL" TargetMode="External"/><Relationship Id="rId6" Type="http://schemas.openxmlformats.org/officeDocument/2006/relationships/image" Target="../media/image39.png"/><Relationship Id="rId5" Type="http://schemas.openxmlformats.org/officeDocument/2006/relationships/image" Target="../media/image7.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128666"/>
            <a:ext cx="12192000" cy="1693553"/>
          </a:xfrm>
        </p:spPr>
        <p:txBody>
          <a:bodyPr>
            <a:normAutofit/>
          </a:bodyPr>
          <a:lstStyle/>
          <a:p>
            <a:r>
              <a:rPr lang="en-US" sz="3600" dirty="0">
                <a:latin typeface="+mj-lt"/>
                <a:cs typeface="Kalinga" panose="020B0802040204020203" pitchFamily="34" charset="0"/>
              </a:rPr>
              <a:t>Space Shooter – Episode 01</a:t>
            </a:r>
          </a:p>
        </p:txBody>
      </p:sp>
      <p:pic>
        <p:nvPicPr>
          <p:cNvPr id="7" name="Picture 6" descr="A picture containing drawing&#10;&#10;Description automatically generated">
            <a:extLst>
              <a:ext uri="{FF2B5EF4-FFF2-40B4-BE49-F238E27FC236}">
                <a16:creationId xmlns:a16="http://schemas.microsoft.com/office/drawing/2014/main" id="{2C3E6CB8-A922-451D-80B2-9FF211EDC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8909" y="1996681"/>
            <a:ext cx="6840879" cy="1835356"/>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7" name="Rectangle 38">
            <a:extLst>
              <a:ext uri="{FF2B5EF4-FFF2-40B4-BE49-F238E27FC236}">
                <a16:creationId xmlns:a16="http://schemas.microsoft.com/office/drawing/2014/main" id="{BE585B39-3F91-4716-B99B-F2F8519F4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68" name="Picture 40">
            <a:extLst>
              <a:ext uri="{FF2B5EF4-FFF2-40B4-BE49-F238E27FC236}">
                <a16:creationId xmlns:a16="http://schemas.microsoft.com/office/drawing/2014/main" id="{4B1AA877-09FE-4988-B95D-729E4F2BC9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69" name="Straight Connector 42">
            <a:extLst>
              <a:ext uri="{FF2B5EF4-FFF2-40B4-BE49-F238E27FC236}">
                <a16:creationId xmlns:a16="http://schemas.microsoft.com/office/drawing/2014/main" id="{66034D98-8665-421D-8716-7748C50B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9" name="TextBox 8">
            <a:extLst>
              <a:ext uri="{FF2B5EF4-FFF2-40B4-BE49-F238E27FC236}">
                <a16:creationId xmlns:a16="http://schemas.microsoft.com/office/drawing/2014/main" id="{C1D8EE87-E66F-4307-9EE1-D4A8875DCC1D}"/>
              </a:ext>
            </a:extLst>
          </p:cNvPr>
          <p:cNvSpPr txBox="1"/>
          <p:nvPr/>
        </p:nvSpPr>
        <p:spPr>
          <a:xfrm>
            <a:off x="6329984" y="3026072"/>
            <a:ext cx="5757333" cy="1323439"/>
          </a:xfrm>
          <a:prstGeom prst="rect">
            <a:avLst/>
          </a:prstGeom>
          <a:noFill/>
        </p:spPr>
        <p:txBody>
          <a:bodyPr wrap="square" rtlCol="0">
            <a:spAutoFit/>
          </a:bodyPr>
          <a:lstStyle/>
          <a:p>
            <a:pPr algn="ctr"/>
            <a:r>
              <a:rPr lang="en-US" sz="4000" dirty="0"/>
              <a:t>Rename ‘</a:t>
            </a:r>
            <a:r>
              <a:rPr lang="en-US" sz="4000" dirty="0" err="1"/>
              <a:t>mySprite</a:t>
            </a:r>
            <a:r>
              <a:rPr lang="en-US" sz="4000" dirty="0"/>
              <a:t>’</a:t>
            </a:r>
          </a:p>
          <a:p>
            <a:pPr algn="ctr"/>
            <a:r>
              <a:rPr lang="en-US" sz="4000" dirty="0"/>
              <a:t>to ‘ship’</a:t>
            </a:r>
          </a:p>
        </p:txBody>
      </p:sp>
      <p:pic>
        <p:nvPicPr>
          <p:cNvPr id="3" name="Picture 2">
            <a:extLst>
              <a:ext uri="{FF2B5EF4-FFF2-40B4-BE49-F238E27FC236}">
                <a16:creationId xmlns:a16="http://schemas.microsoft.com/office/drawing/2014/main" id="{E7F4C3F3-A571-426C-AAA8-BAB044BD9B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02" y="485049"/>
            <a:ext cx="5815168" cy="2734405"/>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FF057BEE-DBED-4AF9-BCEB-5B9F7EC28D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953" y="3480383"/>
            <a:ext cx="5760285" cy="2505985"/>
          </a:xfrm>
          <a:prstGeom prst="rect">
            <a:avLst/>
          </a:prstGeom>
        </p:spPr>
      </p:pic>
      <p:sp>
        <p:nvSpPr>
          <p:cNvPr id="2" name="TextBox 1">
            <a:extLst>
              <a:ext uri="{FF2B5EF4-FFF2-40B4-BE49-F238E27FC236}">
                <a16:creationId xmlns:a16="http://schemas.microsoft.com/office/drawing/2014/main" id="{104E1025-D4F0-40F6-82EE-1FAB20AB628E}"/>
              </a:ext>
            </a:extLst>
          </p:cNvPr>
          <p:cNvSpPr txBox="1"/>
          <p:nvPr/>
        </p:nvSpPr>
        <p:spPr>
          <a:xfrm>
            <a:off x="6934726" y="1618407"/>
            <a:ext cx="4547848" cy="523220"/>
          </a:xfrm>
          <a:prstGeom prst="rect">
            <a:avLst/>
          </a:prstGeom>
          <a:noFill/>
        </p:spPr>
        <p:txBody>
          <a:bodyPr wrap="none" rtlCol="0">
            <a:spAutoFit/>
          </a:bodyPr>
          <a:lstStyle/>
          <a:p>
            <a:r>
              <a:rPr lang="en-US" sz="2800" dirty="0"/>
              <a:t>Naming our first ‘variable’</a:t>
            </a:r>
          </a:p>
        </p:txBody>
      </p:sp>
    </p:spTree>
    <p:extLst>
      <p:ext uri="{BB962C8B-B14F-4D97-AF65-F5344CB8AC3E}">
        <p14:creationId xmlns:p14="http://schemas.microsoft.com/office/powerpoint/2010/main" val="493329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38F172-08B9-4BA5-B753-7D93472C0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C900681B-C4FD-40B3-B5BC-C33231614C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FEAACD67-2FB5-4530-9B74-8D946F1CE9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7DE5115-89C8-4B9C-B0E8-78A15C20C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A6402E2-72CC-4683-9B83-11265402E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9Rw1odL8Zm">
            <a:hlinkClick r:id="" action="ppaction://media"/>
            <a:extLst>
              <a:ext uri="{FF2B5EF4-FFF2-40B4-BE49-F238E27FC236}">
                <a16:creationId xmlns:a16="http://schemas.microsoft.com/office/drawing/2014/main" id="{94BD74B3-9892-4841-AE5A-4B805D6111D4}"/>
              </a:ext>
            </a:extLst>
          </p:cNvPr>
          <p:cNvPicPr>
            <a:picLocks noChangeAspect="1"/>
          </p:cNvPicPr>
          <p:nvPr>
            <a:videoFile r:link="rId1"/>
            <p:extLst>
              <p:ext uri="{DAA4B4D4-6D71-4841-9C94-3DE7FCFB9230}">
                <p14:media xmlns:p14="http://schemas.microsoft.com/office/powerpoint/2010/main" r:embed="rId2">
                  <p14:trim st="999" end="4421"/>
                </p14:media>
              </p:ext>
            </p:extLst>
          </p:nvPr>
        </p:nvPicPr>
        <p:blipFill>
          <a:blip r:embed="rId6"/>
          <a:stretch>
            <a:fillRect/>
          </a:stretch>
        </p:blipFill>
        <p:spPr>
          <a:xfrm>
            <a:off x="1784603" y="763203"/>
            <a:ext cx="8608746" cy="4617720"/>
          </a:xfrm>
          <a:prstGeom prst="rect">
            <a:avLst/>
          </a:prstGeom>
        </p:spPr>
      </p:pic>
    </p:spTree>
    <p:extLst>
      <p:ext uri="{BB962C8B-B14F-4D97-AF65-F5344CB8AC3E}">
        <p14:creationId xmlns:p14="http://schemas.microsoft.com/office/powerpoint/2010/main" val="13601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5" name="TextBox 4">
            <a:extLst>
              <a:ext uri="{FF2B5EF4-FFF2-40B4-BE49-F238E27FC236}">
                <a16:creationId xmlns:a16="http://schemas.microsoft.com/office/drawing/2014/main" id="{39E826AD-67BF-4369-9C8C-21039BC8F185}"/>
              </a:ext>
            </a:extLst>
          </p:cNvPr>
          <p:cNvSpPr txBox="1"/>
          <p:nvPr/>
        </p:nvSpPr>
        <p:spPr>
          <a:xfrm>
            <a:off x="0" y="4598333"/>
            <a:ext cx="12192000" cy="1107996"/>
          </a:xfrm>
          <a:prstGeom prst="rect">
            <a:avLst/>
          </a:prstGeom>
          <a:noFill/>
        </p:spPr>
        <p:txBody>
          <a:bodyPr wrap="square" rtlCol="0" anchor="t">
            <a:spAutoFit/>
          </a:bodyPr>
          <a:lstStyle/>
          <a:p>
            <a:pPr algn="ctr"/>
            <a:r>
              <a:rPr lang="en-US" sz="2800" dirty="0"/>
              <a:t>Grab the                             .  Block</a:t>
            </a:r>
            <a:endParaRPr lang="en-US" dirty="0"/>
          </a:p>
          <a:p>
            <a:pPr algn="ctr"/>
            <a:endParaRPr lang="en-US" sz="1000" dirty="0"/>
          </a:p>
          <a:p>
            <a:pPr algn="ctr"/>
            <a:r>
              <a:rPr lang="en-US" sz="2800" dirty="0"/>
              <a:t>and drag it into the              block just below our ‘ship’</a:t>
            </a:r>
          </a:p>
        </p:txBody>
      </p:sp>
      <p:pic>
        <p:nvPicPr>
          <p:cNvPr id="10" name="Picture 9" descr="A screenshot of a cell phone&#10;&#10;Description automatically generated">
            <a:extLst>
              <a:ext uri="{FF2B5EF4-FFF2-40B4-BE49-F238E27FC236}">
                <a16:creationId xmlns:a16="http://schemas.microsoft.com/office/drawing/2014/main" id="{537CAAD9-7948-4C5F-ABFC-10301141B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563" y="697832"/>
            <a:ext cx="10285046" cy="3485571"/>
          </a:xfrm>
          <a:prstGeom prst="rect">
            <a:avLst/>
          </a:prstGeom>
        </p:spPr>
      </p:pic>
      <p:pic>
        <p:nvPicPr>
          <p:cNvPr id="12" name="Picture 11" descr="A picture containing drawing, clock&#10;&#10;Description automatically generated">
            <a:extLst>
              <a:ext uri="{FF2B5EF4-FFF2-40B4-BE49-F238E27FC236}">
                <a16:creationId xmlns:a16="http://schemas.microsoft.com/office/drawing/2014/main" id="{63061BF7-A3EC-4CEF-ABFE-D11042B05A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8402" y="4534461"/>
            <a:ext cx="2797907" cy="578878"/>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E932AD2F-D8DB-41A3-99A0-722E469DEC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1261" y="5095633"/>
            <a:ext cx="1191927" cy="822430"/>
          </a:xfrm>
          <a:prstGeom prst="rect">
            <a:avLst/>
          </a:prstGeom>
        </p:spPr>
      </p:pic>
    </p:spTree>
    <p:extLst>
      <p:ext uri="{BB962C8B-B14F-4D97-AF65-F5344CB8AC3E}">
        <p14:creationId xmlns:p14="http://schemas.microsoft.com/office/powerpoint/2010/main" val="947450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7" name="Rectangle 38">
            <a:extLst>
              <a:ext uri="{FF2B5EF4-FFF2-40B4-BE49-F238E27FC236}">
                <a16:creationId xmlns:a16="http://schemas.microsoft.com/office/drawing/2014/main" id="{BE585B39-3F91-4716-B99B-F2F8519F4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68" name="Picture 40">
            <a:extLst>
              <a:ext uri="{FF2B5EF4-FFF2-40B4-BE49-F238E27FC236}">
                <a16:creationId xmlns:a16="http://schemas.microsoft.com/office/drawing/2014/main" id="{4B1AA877-09FE-4988-B95D-729E4F2BC9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69" name="Straight Connector 42">
            <a:extLst>
              <a:ext uri="{FF2B5EF4-FFF2-40B4-BE49-F238E27FC236}">
                <a16:creationId xmlns:a16="http://schemas.microsoft.com/office/drawing/2014/main" id="{66034D98-8665-421D-8716-7748C50B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pic>
        <p:nvPicPr>
          <p:cNvPr id="4" name="Picture 3" descr="A picture containing drawing&#10;&#10;Description automatically generated">
            <a:extLst>
              <a:ext uri="{FF2B5EF4-FFF2-40B4-BE49-F238E27FC236}">
                <a16:creationId xmlns:a16="http://schemas.microsoft.com/office/drawing/2014/main" id="{6EA834D2-D978-4320-9D23-D684ABE8CD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182" y="348293"/>
            <a:ext cx="1079746" cy="1346507"/>
          </a:xfrm>
          <a:prstGeom prst="rect">
            <a:avLst/>
          </a:prstGeom>
        </p:spPr>
      </p:pic>
      <p:sp>
        <p:nvSpPr>
          <p:cNvPr id="5" name="TextBox 4">
            <a:extLst>
              <a:ext uri="{FF2B5EF4-FFF2-40B4-BE49-F238E27FC236}">
                <a16:creationId xmlns:a16="http://schemas.microsoft.com/office/drawing/2014/main" id="{ABB15BAB-B236-4FD7-874D-ECFDC7115B65}"/>
              </a:ext>
            </a:extLst>
          </p:cNvPr>
          <p:cNvSpPr txBox="1"/>
          <p:nvPr/>
        </p:nvSpPr>
        <p:spPr>
          <a:xfrm>
            <a:off x="1804928" y="636825"/>
            <a:ext cx="4452501" cy="769441"/>
          </a:xfrm>
          <a:prstGeom prst="rect">
            <a:avLst/>
          </a:prstGeom>
          <a:noFill/>
        </p:spPr>
        <p:txBody>
          <a:bodyPr wrap="none" rtlCol="0">
            <a:spAutoFit/>
          </a:bodyPr>
          <a:lstStyle/>
          <a:p>
            <a:r>
              <a:rPr lang="en-US" sz="4400" dirty="0"/>
              <a:t>Computer Term:</a:t>
            </a:r>
          </a:p>
        </p:txBody>
      </p:sp>
      <p:sp>
        <p:nvSpPr>
          <p:cNvPr id="6" name="TextBox 5">
            <a:extLst>
              <a:ext uri="{FF2B5EF4-FFF2-40B4-BE49-F238E27FC236}">
                <a16:creationId xmlns:a16="http://schemas.microsoft.com/office/drawing/2014/main" id="{59086A81-9E85-4C20-93A2-672E1227F662}"/>
              </a:ext>
            </a:extLst>
          </p:cNvPr>
          <p:cNvSpPr txBox="1"/>
          <p:nvPr/>
        </p:nvSpPr>
        <p:spPr>
          <a:xfrm>
            <a:off x="1984076" y="2075007"/>
            <a:ext cx="10267267" cy="830997"/>
          </a:xfrm>
          <a:prstGeom prst="rect">
            <a:avLst/>
          </a:prstGeom>
          <a:noFill/>
        </p:spPr>
        <p:txBody>
          <a:bodyPr wrap="square" rtlCol="0" anchor="t">
            <a:spAutoFit/>
          </a:bodyPr>
          <a:lstStyle/>
          <a:p>
            <a:r>
              <a:rPr lang="en-US" sz="4800" dirty="0"/>
              <a:t>PARAMETER</a:t>
            </a:r>
          </a:p>
        </p:txBody>
      </p:sp>
      <p:sp>
        <p:nvSpPr>
          <p:cNvPr id="10" name="TextBox 9">
            <a:extLst>
              <a:ext uri="{FF2B5EF4-FFF2-40B4-BE49-F238E27FC236}">
                <a16:creationId xmlns:a16="http://schemas.microsoft.com/office/drawing/2014/main" id="{82C6B368-233F-4B94-8815-8E512182DCBA}"/>
              </a:ext>
            </a:extLst>
          </p:cNvPr>
          <p:cNvSpPr txBox="1"/>
          <p:nvPr/>
        </p:nvSpPr>
        <p:spPr>
          <a:xfrm>
            <a:off x="1913185" y="3088769"/>
            <a:ext cx="8061374" cy="1569660"/>
          </a:xfrm>
          <a:prstGeom prst="rect">
            <a:avLst/>
          </a:prstGeom>
          <a:noFill/>
        </p:spPr>
        <p:txBody>
          <a:bodyPr wrap="none" rtlCol="0" anchor="t">
            <a:spAutoFit/>
          </a:bodyPr>
          <a:lstStyle/>
          <a:p>
            <a:r>
              <a:rPr lang="en-US" sz="2400" dirty="0"/>
              <a:t>A parameter is a value that we add inside a block. </a:t>
            </a:r>
            <a:endParaRPr lang="en-US"/>
          </a:p>
          <a:p>
            <a:r>
              <a:rPr lang="en-US" sz="2400" dirty="0"/>
              <a:t>This number is passed into the block.  In the example </a:t>
            </a:r>
            <a:endParaRPr lang="en-US" dirty="0"/>
          </a:p>
          <a:p>
            <a:r>
              <a:rPr lang="en-US" sz="2400" dirty="0"/>
              <a:t>block below ‘0’ would be the parameter. Parameters can</a:t>
            </a:r>
            <a:endParaRPr lang="en-US" dirty="0"/>
          </a:p>
          <a:p>
            <a:r>
              <a:rPr lang="en-US" sz="2400" dirty="0"/>
              <a:t>also be referred to as 'ARGUMENTS'</a:t>
            </a:r>
          </a:p>
        </p:txBody>
      </p:sp>
      <p:sp>
        <p:nvSpPr>
          <p:cNvPr id="14" name="TextBox 13">
            <a:extLst>
              <a:ext uri="{FF2B5EF4-FFF2-40B4-BE49-F238E27FC236}">
                <a16:creationId xmlns:a16="http://schemas.microsoft.com/office/drawing/2014/main" id="{42065E02-7513-4845-B322-6C155D1A1954}"/>
              </a:ext>
            </a:extLst>
          </p:cNvPr>
          <p:cNvSpPr txBox="1"/>
          <p:nvPr/>
        </p:nvSpPr>
        <p:spPr>
          <a:xfrm>
            <a:off x="3341447" y="4916944"/>
            <a:ext cx="1932709" cy="800219"/>
          </a:xfrm>
          <a:prstGeom prst="rect">
            <a:avLst/>
          </a:prstGeom>
          <a:noFill/>
        </p:spPr>
        <p:txBody>
          <a:bodyPr wrap="none" rtlCol="0" anchor="t">
            <a:spAutoFit/>
          </a:bodyPr>
          <a:lstStyle/>
          <a:p>
            <a:r>
              <a:rPr lang="en-US" sz="2800" dirty="0"/>
              <a:t>EXAMPLE</a:t>
            </a:r>
            <a:r>
              <a:rPr lang="en-US" dirty="0"/>
              <a:t>: </a:t>
            </a:r>
          </a:p>
          <a:p>
            <a:endParaRPr lang="en-US" dirty="0"/>
          </a:p>
        </p:txBody>
      </p:sp>
      <p:pic>
        <p:nvPicPr>
          <p:cNvPr id="12" name="Picture 11" descr="A picture containing drawing, clock&#10;&#10;Description automatically generated">
            <a:extLst>
              <a:ext uri="{FF2B5EF4-FFF2-40B4-BE49-F238E27FC236}">
                <a16:creationId xmlns:a16="http://schemas.microsoft.com/office/drawing/2014/main" id="{466239E7-BA01-4A0D-AEBC-63E808BD55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7324" y="4869734"/>
            <a:ext cx="3358623" cy="693896"/>
          </a:xfrm>
          <a:prstGeom prst="rect">
            <a:avLst/>
          </a:prstGeom>
        </p:spPr>
      </p:pic>
    </p:spTree>
    <p:extLst>
      <p:ext uri="{BB962C8B-B14F-4D97-AF65-F5344CB8AC3E}">
        <p14:creationId xmlns:p14="http://schemas.microsoft.com/office/powerpoint/2010/main" val="3502628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8" name="TextBox 7">
            <a:extLst>
              <a:ext uri="{FF2B5EF4-FFF2-40B4-BE49-F238E27FC236}">
                <a16:creationId xmlns:a16="http://schemas.microsoft.com/office/drawing/2014/main" id="{5AEF3772-9316-43EF-8908-7DC46E320CA4}"/>
              </a:ext>
            </a:extLst>
          </p:cNvPr>
          <p:cNvSpPr txBox="1"/>
          <p:nvPr/>
        </p:nvSpPr>
        <p:spPr>
          <a:xfrm>
            <a:off x="609646" y="1675201"/>
            <a:ext cx="2586708" cy="2554545"/>
          </a:xfrm>
          <a:prstGeom prst="rect">
            <a:avLst/>
          </a:prstGeom>
          <a:noFill/>
        </p:spPr>
        <p:txBody>
          <a:bodyPr wrap="square" rtlCol="0">
            <a:spAutoFit/>
          </a:bodyPr>
          <a:lstStyle/>
          <a:p>
            <a:pPr algn="ctr"/>
            <a:r>
              <a:rPr lang="en-US" sz="3200" dirty="0"/>
              <a:t>The x &amp; y </a:t>
            </a:r>
          </a:p>
          <a:p>
            <a:pPr algn="ctr"/>
            <a:r>
              <a:rPr lang="en-US" sz="3200" dirty="0"/>
              <a:t>parameters</a:t>
            </a:r>
          </a:p>
          <a:p>
            <a:pPr algn="ctr"/>
            <a:r>
              <a:rPr lang="en-US" sz="3200" dirty="0"/>
              <a:t>represents</a:t>
            </a:r>
          </a:p>
          <a:p>
            <a:pPr algn="ctr"/>
            <a:r>
              <a:rPr lang="en-US" sz="3200" dirty="0"/>
              <a:t>pixels on </a:t>
            </a:r>
          </a:p>
          <a:p>
            <a:pPr algn="ctr"/>
            <a:r>
              <a:rPr lang="en-US" sz="3200" dirty="0"/>
              <a:t>the screen</a:t>
            </a:r>
          </a:p>
        </p:txBody>
      </p:sp>
      <p:pic>
        <p:nvPicPr>
          <p:cNvPr id="6" name="Picture 5" descr="A close up of electronics&#10;&#10;Description automatically generated">
            <a:extLst>
              <a:ext uri="{FF2B5EF4-FFF2-40B4-BE49-F238E27FC236}">
                <a16:creationId xmlns:a16="http://schemas.microsoft.com/office/drawing/2014/main" id="{66E8E2C6-2126-43B8-9F36-53D623EF53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7965" y="138067"/>
            <a:ext cx="5036070" cy="5884033"/>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F8FE9EED-DF96-4730-B1C5-518589C00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7965" y="120269"/>
            <a:ext cx="5036070" cy="5884033"/>
          </a:xfrm>
          <a:prstGeom prst="rect">
            <a:avLst/>
          </a:prstGeom>
        </p:spPr>
      </p:pic>
      <p:pic>
        <p:nvPicPr>
          <p:cNvPr id="12" name="Picture 11" descr="A close up of a computer&#10;&#10;Description automatically generated">
            <a:extLst>
              <a:ext uri="{FF2B5EF4-FFF2-40B4-BE49-F238E27FC236}">
                <a16:creationId xmlns:a16="http://schemas.microsoft.com/office/drawing/2014/main" id="{9283772D-F67D-4C64-A874-12CD0998F8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7965" y="106313"/>
            <a:ext cx="5048015" cy="5897989"/>
          </a:xfrm>
          <a:prstGeom prst="rect">
            <a:avLst/>
          </a:prstGeom>
        </p:spPr>
      </p:pic>
    </p:spTree>
    <p:extLst>
      <p:ext uri="{BB962C8B-B14F-4D97-AF65-F5344CB8AC3E}">
        <p14:creationId xmlns:p14="http://schemas.microsoft.com/office/powerpoint/2010/main" val="220293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pic>
        <p:nvPicPr>
          <p:cNvPr id="3" name="Picture 2" descr="A screen shot of a computer&#10;&#10;Description automatically generated">
            <a:extLst>
              <a:ext uri="{FF2B5EF4-FFF2-40B4-BE49-F238E27FC236}">
                <a16:creationId xmlns:a16="http://schemas.microsoft.com/office/drawing/2014/main" id="{460F5AA5-499D-493D-BF69-680130C80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521" y="371475"/>
            <a:ext cx="4637762" cy="5417218"/>
          </a:xfrm>
          <a:prstGeom prst="rect">
            <a:avLst/>
          </a:prstGeom>
        </p:spPr>
      </p:pic>
      <p:sp>
        <p:nvSpPr>
          <p:cNvPr id="8" name="TextBox 7">
            <a:extLst>
              <a:ext uri="{FF2B5EF4-FFF2-40B4-BE49-F238E27FC236}">
                <a16:creationId xmlns:a16="http://schemas.microsoft.com/office/drawing/2014/main" id="{5AEF3772-9316-43EF-8908-7DC46E320CA4}"/>
              </a:ext>
            </a:extLst>
          </p:cNvPr>
          <p:cNvSpPr txBox="1"/>
          <p:nvPr/>
        </p:nvSpPr>
        <p:spPr>
          <a:xfrm>
            <a:off x="6327844" y="3166391"/>
            <a:ext cx="5074466" cy="2462213"/>
          </a:xfrm>
          <a:prstGeom prst="rect">
            <a:avLst/>
          </a:prstGeom>
          <a:noFill/>
        </p:spPr>
        <p:txBody>
          <a:bodyPr wrap="none" rtlCol="0">
            <a:spAutoFit/>
          </a:bodyPr>
          <a:lstStyle/>
          <a:p>
            <a:pPr algn="ctr"/>
            <a:r>
              <a:rPr lang="en-US" sz="2800" dirty="0"/>
              <a:t>Change the name to ‘ship’ </a:t>
            </a:r>
          </a:p>
          <a:p>
            <a:pPr algn="ctr"/>
            <a:r>
              <a:rPr lang="en-US" sz="2800" dirty="0"/>
              <a:t>the location to ‘bottom’ </a:t>
            </a:r>
          </a:p>
          <a:p>
            <a:pPr algn="ctr"/>
            <a:r>
              <a:rPr lang="en-US" sz="2800" dirty="0"/>
              <a:t>and the parameter to ‘120’</a:t>
            </a:r>
          </a:p>
          <a:p>
            <a:pPr algn="ctr"/>
            <a:endParaRPr lang="en-US" sz="1400" dirty="0"/>
          </a:p>
          <a:p>
            <a:pPr algn="ctr"/>
            <a:r>
              <a:rPr lang="en-US" sz="2800" dirty="0"/>
              <a:t>This will place our ship at the </a:t>
            </a:r>
          </a:p>
          <a:p>
            <a:pPr algn="ctr"/>
            <a:r>
              <a:rPr lang="en-US" sz="2800" dirty="0"/>
              <a:t>bottom of the screen or ‘y’</a:t>
            </a:r>
          </a:p>
        </p:txBody>
      </p:sp>
      <p:pic>
        <p:nvPicPr>
          <p:cNvPr id="15" name="Picture 14" descr="A screenshot of a cell phone&#10;&#10;Description automatically generated">
            <a:extLst>
              <a:ext uri="{FF2B5EF4-FFF2-40B4-BE49-F238E27FC236}">
                <a16:creationId xmlns:a16="http://schemas.microsoft.com/office/drawing/2014/main" id="{E647B6DC-BF09-4573-A3AF-55EF122ADE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9301" y="475935"/>
            <a:ext cx="6153680" cy="2601378"/>
          </a:xfrm>
          <a:prstGeom prst="rect">
            <a:avLst/>
          </a:prstGeom>
        </p:spPr>
      </p:pic>
    </p:spTree>
    <p:extLst>
      <p:ext uri="{BB962C8B-B14F-4D97-AF65-F5344CB8AC3E}">
        <p14:creationId xmlns:p14="http://schemas.microsoft.com/office/powerpoint/2010/main" val="3096832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5" name="TextBox 4">
            <a:extLst>
              <a:ext uri="{FF2B5EF4-FFF2-40B4-BE49-F238E27FC236}">
                <a16:creationId xmlns:a16="http://schemas.microsoft.com/office/drawing/2014/main" id="{39E826AD-67BF-4369-9C8C-21039BC8F185}"/>
              </a:ext>
            </a:extLst>
          </p:cNvPr>
          <p:cNvSpPr txBox="1"/>
          <p:nvPr/>
        </p:nvSpPr>
        <p:spPr>
          <a:xfrm>
            <a:off x="0" y="4587044"/>
            <a:ext cx="12192000" cy="1107996"/>
          </a:xfrm>
          <a:prstGeom prst="rect">
            <a:avLst/>
          </a:prstGeom>
          <a:noFill/>
        </p:spPr>
        <p:txBody>
          <a:bodyPr wrap="square" rtlCol="0">
            <a:spAutoFit/>
          </a:bodyPr>
          <a:lstStyle/>
          <a:p>
            <a:pPr algn="ctr"/>
            <a:r>
              <a:rPr lang="en-US" sz="2800" dirty="0"/>
              <a:t>Grab the                    .          block</a:t>
            </a:r>
          </a:p>
          <a:p>
            <a:pPr algn="ctr"/>
            <a:endParaRPr lang="en-US" sz="1000" dirty="0"/>
          </a:p>
          <a:p>
            <a:pPr algn="ctr"/>
            <a:r>
              <a:rPr lang="en-US" sz="2800" dirty="0"/>
              <a:t>Drag it into the              block just below the other blocks</a:t>
            </a:r>
          </a:p>
        </p:txBody>
      </p:sp>
      <p:pic>
        <p:nvPicPr>
          <p:cNvPr id="14" name="Picture 13" descr="A picture containing drawing&#10;&#10;Description automatically generated">
            <a:extLst>
              <a:ext uri="{FF2B5EF4-FFF2-40B4-BE49-F238E27FC236}">
                <a16:creationId xmlns:a16="http://schemas.microsoft.com/office/drawing/2014/main" id="{E932AD2F-D8DB-41A3-99A0-722E469DE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6804" y="5040601"/>
            <a:ext cx="1191927" cy="822430"/>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1644533B-4989-42B3-AC26-C5B4A5A22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4505" y="4513125"/>
            <a:ext cx="2692115" cy="598248"/>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4273F1A9-6C12-4A03-A2E2-81C219F55D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769" y="697112"/>
            <a:ext cx="10394462" cy="3522652"/>
          </a:xfrm>
          <a:prstGeom prst="rect">
            <a:avLst/>
          </a:prstGeom>
        </p:spPr>
      </p:pic>
    </p:spTree>
    <p:extLst>
      <p:ext uri="{BB962C8B-B14F-4D97-AF65-F5344CB8AC3E}">
        <p14:creationId xmlns:p14="http://schemas.microsoft.com/office/powerpoint/2010/main" val="4201345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pic>
        <p:nvPicPr>
          <p:cNvPr id="3" name="Picture 2" descr="A screen shot of a computer&#10;&#10;Description automatically generated">
            <a:extLst>
              <a:ext uri="{FF2B5EF4-FFF2-40B4-BE49-F238E27FC236}">
                <a16:creationId xmlns:a16="http://schemas.microsoft.com/office/drawing/2014/main" id="{460F5AA5-499D-493D-BF69-680130C80B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521" y="371475"/>
            <a:ext cx="4637762" cy="5417218"/>
          </a:xfrm>
          <a:prstGeom prst="rect">
            <a:avLst/>
          </a:prstGeom>
        </p:spPr>
      </p:pic>
      <p:sp>
        <p:nvSpPr>
          <p:cNvPr id="8" name="TextBox 7">
            <a:extLst>
              <a:ext uri="{FF2B5EF4-FFF2-40B4-BE49-F238E27FC236}">
                <a16:creationId xmlns:a16="http://schemas.microsoft.com/office/drawing/2014/main" id="{5AEF3772-9316-43EF-8908-7DC46E320CA4}"/>
              </a:ext>
            </a:extLst>
          </p:cNvPr>
          <p:cNvSpPr txBox="1"/>
          <p:nvPr/>
        </p:nvSpPr>
        <p:spPr>
          <a:xfrm>
            <a:off x="6212808" y="3080084"/>
            <a:ext cx="5301258" cy="2954655"/>
          </a:xfrm>
          <a:prstGeom prst="rect">
            <a:avLst/>
          </a:prstGeom>
          <a:noFill/>
        </p:spPr>
        <p:txBody>
          <a:bodyPr wrap="none" rtlCol="0">
            <a:spAutoFit/>
          </a:bodyPr>
          <a:lstStyle/>
          <a:p>
            <a:pPr algn="ctr"/>
            <a:r>
              <a:rPr lang="en-US" sz="2800" dirty="0"/>
              <a:t>Change the name to ‘ship’ </a:t>
            </a:r>
          </a:p>
          <a:p>
            <a:pPr algn="ctr"/>
            <a:r>
              <a:rPr lang="en-US" sz="2800" dirty="0"/>
              <a:t>And the </a:t>
            </a:r>
            <a:r>
              <a:rPr lang="en-US" sz="2800" dirty="0" err="1"/>
              <a:t>vx</a:t>
            </a:r>
            <a:r>
              <a:rPr lang="en-US" sz="2800" dirty="0"/>
              <a:t> = 100 and </a:t>
            </a:r>
            <a:r>
              <a:rPr lang="en-US" sz="2800" dirty="0" err="1"/>
              <a:t>vy</a:t>
            </a:r>
            <a:r>
              <a:rPr lang="en-US" sz="2800" dirty="0"/>
              <a:t> = 0</a:t>
            </a:r>
          </a:p>
          <a:p>
            <a:pPr algn="ctr"/>
            <a:endParaRPr lang="en-US" sz="900" dirty="0"/>
          </a:p>
          <a:p>
            <a:pPr algn="ctr"/>
            <a:r>
              <a:rPr lang="en-US" sz="2800" dirty="0"/>
              <a:t>Now we can move our ship</a:t>
            </a:r>
          </a:p>
          <a:p>
            <a:pPr algn="ctr"/>
            <a:r>
              <a:rPr lang="en-US" sz="2800" dirty="0"/>
              <a:t>across the bottom of the screen</a:t>
            </a:r>
          </a:p>
          <a:p>
            <a:pPr algn="ctr"/>
            <a:endParaRPr lang="en-US" sz="900" dirty="0"/>
          </a:p>
          <a:p>
            <a:pPr algn="ctr"/>
            <a:r>
              <a:rPr lang="en-US" sz="2800" dirty="0"/>
              <a:t>You’ll notice the ‘ship’ leaves </a:t>
            </a:r>
          </a:p>
          <a:p>
            <a:pPr algn="ctr"/>
            <a:r>
              <a:rPr lang="en-US" sz="2800" dirty="0"/>
              <a:t>the screen</a:t>
            </a:r>
          </a:p>
        </p:txBody>
      </p:sp>
      <p:pic>
        <p:nvPicPr>
          <p:cNvPr id="5" name="lUv2vQO74a">
            <a:hlinkClick r:id="" action="ppaction://media"/>
            <a:extLst>
              <a:ext uri="{FF2B5EF4-FFF2-40B4-BE49-F238E27FC236}">
                <a16:creationId xmlns:a16="http://schemas.microsoft.com/office/drawing/2014/main" id="{146E9EA3-3550-4135-A1BE-4C9FA895A32C}"/>
              </a:ext>
            </a:extLst>
          </p:cNvPr>
          <p:cNvPicPr>
            <a:picLocks noChangeAspect="1"/>
          </p:cNvPicPr>
          <p:nvPr>
            <a:videoFile r:link="rId1"/>
            <p:extLst>
              <p:ext uri="{DAA4B4D4-6D71-4841-9C94-3DE7FCFB9230}">
                <p14:media xmlns:p14="http://schemas.microsoft.com/office/powerpoint/2010/main" r:embed="rId2">
                  <p14:trim st="2873" end="3996"/>
                </p14:media>
              </p:ext>
            </p:extLst>
          </p:nvPr>
        </p:nvPicPr>
        <p:blipFill>
          <a:blip r:embed="rId7"/>
          <a:stretch>
            <a:fillRect/>
          </a:stretch>
        </p:blipFill>
        <p:spPr>
          <a:xfrm>
            <a:off x="1217243" y="550204"/>
            <a:ext cx="4253527" cy="5104233"/>
          </a:xfrm>
          <a:prstGeom prst="rect">
            <a:avLst/>
          </a:prstGeom>
        </p:spPr>
      </p:pic>
      <p:pic>
        <p:nvPicPr>
          <p:cNvPr id="9" name="Picture 8" descr="A picture containing monitor, red, holding, driving&#10;&#10;Description automatically generated">
            <a:extLst>
              <a:ext uri="{FF2B5EF4-FFF2-40B4-BE49-F238E27FC236}">
                <a16:creationId xmlns:a16="http://schemas.microsoft.com/office/drawing/2014/main" id="{55ADBAAB-7F09-4EAF-A814-3B0DBA77A0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73916" y="406477"/>
            <a:ext cx="5264179" cy="2695843"/>
          </a:xfrm>
          <a:prstGeom prst="rect">
            <a:avLst/>
          </a:prstGeom>
        </p:spPr>
      </p:pic>
    </p:spTree>
    <p:extLst>
      <p:ext uri="{BB962C8B-B14F-4D97-AF65-F5344CB8AC3E}">
        <p14:creationId xmlns:p14="http://schemas.microsoft.com/office/powerpoint/2010/main" val="283386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5" name="TextBox 4">
            <a:extLst>
              <a:ext uri="{FF2B5EF4-FFF2-40B4-BE49-F238E27FC236}">
                <a16:creationId xmlns:a16="http://schemas.microsoft.com/office/drawing/2014/main" id="{39E826AD-67BF-4369-9C8C-21039BC8F185}"/>
              </a:ext>
            </a:extLst>
          </p:cNvPr>
          <p:cNvSpPr txBox="1"/>
          <p:nvPr/>
        </p:nvSpPr>
        <p:spPr>
          <a:xfrm>
            <a:off x="0" y="4575755"/>
            <a:ext cx="12192000" cy="1107996"/>
          </a:xfrm>
          <a:prstGeom prst="rect">
            <a:avLst/>
          </a:prstGeom>
          <a:noFill/>
        </p:spPr>
        <p:txBody>
          <a:bodyPr wrap="square" rtlCol="0">
            <a:spAutoFit/>
          </a:bodyPr>
          <a:lstStyle/>
          <a:p>
            <a:pPr algn="ctr"/>
            <a:r>
              <a:rPr lang="en-US" sz="2800" dirty="0"/>
              <a:t>Grab the                            .          Block</a:t>
            </a:r>
          </a:p>
          <a:p>
            <a:pPr algn="ctr"/>
            <a:endParaRPr lang="en-US" sz="1000" dirty="0"/>
          </a:p>
          <a:p>
            <a:pPr algn="ctr"/>
            <a:r>
              <a:rPr lang="en-US" sz="2800" dirty="0"/>
              <a:t>drag it into the              block just below the other blocks</a:t>
            </a:r>
          </a:p>
        </p:txBody>
      </p:sp>
      <p:pic>
        <p:nvPicPr>
          <p:cNvPr id="14" name="Picture 13" descr="A picture containing drawing&#10;&#10;Description automatically generated">
            <a:extLst>
              <a:ext uri="{FF2B5EF4-FFF2-40B4-BE49-F238E27FC236}">
                <a16:creationId xmlns:a16="http://schemas.microsoft.com/office/drawing/2014/main" id="{E932AD2F-D8DB-41A3-99A0-722E469DE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9069" y="5067816"/>
            <a:ext cx="1191927" cy="822430"/>
          </a:xfrm>
          <a:prstGeom prst="rect">
            <a:avLst/>
          </a:prstGeom>
        </p:spPr>
      </p:pic>
      <p:pic>
        <p:nvPicPr>
          <p:cNvPr id="4" name="Picture 3" descr="A picture containing screenshot&#10;&#10;Description automatically generated">
            <a:extLst>
              <a:ext uri="{FF2B5EF4-FFF2-40B4-BE49-F238E27FC236}">
                <a16:creationId xmlns:a16="http://schemas.microsoft.com/office/drawing/2014/main" id="{5E7D4C27-B36C-4E09-A598-AA20EED6E8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769" y="626800"/>
            <a:ext cx="10394460" cy="3522651"/>
          </a:xfrm>
          <a:prstGeom prst="rect">
            <a:avLst/>
          </a:prstGeom>
        </p:spPr>
      </p:pic>
      <p:pic>
        <p:nvPicPr>
          <p:cNvPr id="9" name="Picture 8" descr="A close up of a logo&#10;&#10;Description automatically generated">
            <a:extLst>
              <a:ext uri="{FF2B5EF4-FFF2-40B4-BE49-F238E27FC236}">
                <a16:creationId xmlns:a16="http://schemas.microsoft.com/office/drawing/2014/main" id="{117BE9CD-CA3D-43CB-8899-DEFABB9AE4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1844" y="4551816"/>
            <a:ext cx="3335502" cy="565585"/>
          </a:xfrm>
          <a:prstGeom prst="rect">
            <a:avLst/>
          </a:prstGeom>
        </p:spPr>
      </p:pic>
    </p:spTree>
    <p:extLst>
      <p:ext uri="{BB962C8B-B14F-4D97-AF65-F5344CB8AC3E}">
        <p14:creationId xmlns:p14="http://schemas.microsoft.com/office/powerpoint/2010/main" val="1853499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pic>
        <p:nvPicPr>
          <p:cNvPr id="3" name="Picture 2" descr="A screen shot of a computer&#10;&#10;Description automatically generated">
            <a:extLst>
              <a:ext uri="{FF2B5EF4-FFF2-40B4-BE49-F238E27FC236}">
                <a16:creationId xmlns:a16="http://schemas.microsoft.com/office/drawing/2014/main" id="{460F5AA5-499D-493D-BF69-680130C80B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521" y="371475"/>
            <a:ext cx="4637762" cy="5417218"/>
          </a:xfrm>
          <a:prstGeom prst="rect">
            <a:avLst/>
          </a:prstGeom>
        </p:spPr>
      </p:pic>
      <p:sp>
        <p:nvSpPr>
          <p:cNvPr id="8" name="TextBox 7">
            <a:extLst>
              <a:ext uri="{FF2B5EF4-FFF2-40B4-BE49-F238E27FC236}">
                <a16:creationId xmlns:a16="http://schemas.microsoft.com/office/drawing/2014/main" id="{5AEF3772-9316-43EF-8908-7DC46E320CA4}"/>
              </a:ext>
            </a:extLst>
          </p:cNvPr>
          <p:cNvSpPr txBox="1"/>
          <p:nvPr/>
        </p:nvSpPr>
        <p:spPr>
          <a:xfrm>
            <a:off x="6324756" y="3786483"/>
            <a:ext cx="5202771" cy="1661993"/>
          </a:xfrm>
          <a:prstGeom prst="rect">
            <a:avLst/>
          </a:prstGeom>
          <a:noFill/>
        </p:spPr>
        <p:txBody>
          <a:bodyPr wrap="none" rtlCol="0">
            <a:spAutoFit/>
          </a:bodyPr>
          <a:lstStyle/>
          <a:p>
            <a:pPr algn="ctr"/>
            <a:r>
              <a:rPr lang="en-US" sz="2800" dirty="0"/>
              <a:t>Change the name to ‘ship’ </a:t>
            </a:r>
          </a:p>
          <a:p>
            <a:pPr algn="ctr"/>
            <a:r>
              <a:rPr lang="en-US" sz="2800" dirty="0"/>
              <a:t>and set the block to ‘ON’</a:t>
            </a:r>
          </a:p>
          <a:p>
            <a:pPr algn="ctr"/>
            <a:endParaRPr lang="en-US" sz="900" dirty="0"/>
          </a:p>
          <a:p>
            <a:pPr algn="ctr"/>
            <a:r>
              <a:rPr lang="en-US" sz="2800" dirty="0"/>
              <a:t>Now our ‘ship’ stays on screen</a:t>
            </a:r>
          </a:p>
          <a:p>
            <a:pPr algn="ctr"/>
            <a:endParaRPr lang="en-US" sz="900" dirty="0"/>
          </a:p>
        </p:txBody>
      </p:sp>
      <p:pic>
        <p:nvPicPr>
          <p:cNvPr id="2" name="PrqKhwaSpc">
            <a:hlinkClick r:id="" action="ppaction://media"/>
            <a:extLst>
              <a:ext uri="{FF2B5EF4-FFF2-40B4-BE49-F238E27FC236}">
                <a16:creationId xmlns:a16="http://schemas.microsoft.com/office/drawing/2014/main" id="{B3139FDA-DA04-48E7-B561-714B97862EE0}"/>
              </a:ext>
            </a:extLst>
          </p:cNvPr>
          <p:cNvPicPr>
            <a:picLocks noChangeAspect="1"/>
          </p:cNvPicPr>
          <p:nvPr>
            <a:videoFile r:link="rId1"/>
            <p:extLst>
              <p:ext uri="{DAA4B4D4-6D71-4841-9C94-3DE7FCFB9230}">
                <p14:media xmlns:p14="http://schemas.microsoft.com/office/powerpoint/2010/main" r:embed="rId2">
                  <p14:trim st="2481" end="4437"/>
                </p14:media>
              </p:ext>
            </p:extLst>
          </p:nvPr>
        </p:nvPicPr>
        <p:blipFill>
          <a:blip r:embed="rId7"/>
          <a:stretch>
            <a:fillRect/>
          </a:stretch>
        </p:blipFill>
        <p:spPr>
          <a:xfrm>
            <a:off x="1214638" y="546579"/>
            <a:ext cx="4253527" cy="5065564"/>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7A06996B-A902-46B0-9136-D85365E4AA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4756" y="546579"/>
            <a:ext cx="4696564" cy="2943861"/>
          </a:xfrm>
          <a:prstGeom prst="rect">
            <a:avLst/>
          </a:prstGeom>
        </p:spPr>
      </p:pic>
    </p:spTree>
    <p:extLst>
      <p:ext uri="{BB962C8B-B14F-4D97-AF65-F5344CB8AC3E}">
        <p14:creationId xmlns:p14="http://schemas.microsoft.com/office/powerpoint/2010/main" val="313420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pic>
        <p:nvPicPr>
          <p:cNvPr id="6" name="Picture 5" descr="A circuit board&#10;&#10;Description automatically generated">
            <a:extLst>
              <a:ext uri="{FF2B5EF4-FFF2-40B4-BE49-F238E27FC236}">
                <a16:creationId xmlns:a16="http://schemas.microsoft.com/office/drawing/2014/main" id="{D2903BF5-0DAD-4864-9E1C-C19B8604EB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2516" y="538879"/>
            <a:ext cx="7651139" cy="4456788"/>
          </a:xfrm>
          <a:prstGeom prst="rect">
            <a:avLst/>
          </a:prstGeom>
        </p:spPr>
      </p:pic>
      <p:sp>
        <p:nvSpPr>
          <p:cNvPr id="9" name="TextBox 8">
            <a:extLst>
              <a:ext uri="{FF2B5EF4-FFF2-40B4-BE49-F238E27FC236}">
                <a16:creationId xmlns:a16="http://schemas.microsoft.com/office/drawing/2014/main" id="{E9AA18B8-A265-40B8-B3A9-7090ECEC0C37}"/>
              </a:ext>
            </a:extLst>
          </p:cNvPr>
          <p:cNvSpPr txBox="1"/>
          <p:nvPr/>
        </p:nvSpPr>
        <p:spPr>
          <a:xfrm>
            <a:off x="0" y="5171798"/>
            <a:ext cx="12192000" cy="646331"/>
          </a:xfrm>
          <a:prstGeom prst="rect">
            <a:avLst/>
          </a:prstGeom>
          <a:noFill/>
        </p:spPr>
        <p:txBody>
          <a:bodyPr wrap="square" rtlCol="0" anchor="t">
            <a:spAutoFit/>
          </a:bodyPr>
          <a:lstStyle/>
          <a:p>
            <a:pPr algn="ctr"/>
            <a:r>
              <a:rPr lang="en-US" sz="3600" dirty="0"/>
              <a:t>Let’s create a Space Shooter game.</a:t>
            </a:r>
          </a:p>
        </p:txBody>
      </p:sp>
      <p:pic>
        <p:nvPicPr>
          <p:cNvPr id="10" name="UpcZ3q2ImN">
            <a:hlinkClick r:id="" action="ppaction://media"/>
            <a:extLst>
              <a:ext uri="{FF2B5EF4-FFF2-40B4-BE49-F238E27FC236}">
                <a16:creationId xmlns:a16="http://schemas.microsoft.com/office/drawing/2014/main" id="{AEE3250D-C581-41E3-A87E-2BC25778D7BC}"/>
              </a:ext>
            </a:extLst>
          </p:cNvPr>
          <p:cNvPicPr>
            <a:picLocks noChangeAspect="1"/>
          </p:cNvPicPr>
          <p:nvPr>
            <a:videoFile r:link="rId1"/>
            <p:extLst>
              <p:ext uri="{DAA4B4D4-6D71-4841-9C94-3DE7FCFB9230}">
                <p14:media xmlns:p14="http://schemas.microsoft.com/office/powerpoint/2010/main" r:embed="rId2">
                  <p14:trim st="2786" end="4186"/>
                </p14:media>
              </p:ext>
            </p:extLst>
          </p:nvPr>
        </p:nvPicPr>
        <p:blipFill>
          <a:blip r:embed="rId6"/>
          <a:stretch>
            <a:fillRect/>
          </a:stretch>
        </p:blipFill>
        <p:spPr>
          <a:xfrm>
            <a:off x="4611149" y="1385437"/>
            <a:ext cx="2761604" cy="2071203"/>
          </a:xfrm>
          <a:prstGeom prst="rect">
            <a:avLst/>
          </a:prstGeom>
        </p:spPr>
      </p:pic>
    </p:spTree>
    <p:extLst>
      <p:ext uri="{BB962C8B-B14F-4D97-AF65-F5344CB8AC3E}">
        <p14:creationId xmlns:p14="http://schemas.microsoft.com/office/powerpoint/2010/main" val="202905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6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5" name="TextBox 4">
            <a:extLst>
              <a:ext uri="{FF2B5EF4-FFF2-40B4-BE49-F238E27FC236}">
                <a16:creationId xmlns:a16="http://schemas.microsoft.com/office/drawing/2014/main" id="{39E826AD-67BF-4369-9C8C-21039BC8F185}"/>
              </a:ext>
            </a:extLst>
          </p:cNvPr>
          <p:cNvSpPr txBox="1"/>
          <p:nvPr/>
        </p:nvSpPr>
        <p:spPr>
          <a:xfrm>
            <a:off x="0" y="4677356"/>
            <a:ext cx="12192000" cy="954107"/>
          </a:xfrm>
          <a:prstGeom prst="rect">
            <a:avLst/>
          </a:prstGeom>
          <a:noFill/>
        </p:spPr>
        <p:txBody>
          <a:bodyPr wrap="square" rtlCol="0">
            <a:spAutoFit/>
          </a:bodyPr>
          <a:lstStyle/>
          <a:p>
            <a:pPr algn="ctr"/>
            <a:r>
              <a:rPr lang="en-US" sz="2800" dirty="0"/>
              <a:t>Grab the                       block</a:t>
            </a:r>
          </a:p>
          <a:p>
            <a:pPr algn="ctr"/>
            <a:r>
              <a:rPr lang="en-US" sz="2800" dirty="0"/>
              <a:t>and drag it into our workspace. </a:t>
            </a:r>
          </a:p>
        </p:txBody>
      </p:sp>
      <p:pic>
        <p:nvPicPr>
          <p:cNvPr id="3" name="Picture 2" descr="A picture containing drawing&#10;&#10;Description automatically generated">
            <a:extLst>
              <a:ext uri="{FF2B5EF4-FFF2-40B4-BE49-F238E27FC236}">
                <a16:creationId xmlns:a16="http://schemas.microsoft.com/office/drawing/2014/main" id="{642851A9-5AB9-4D4E-882E-CF17BE507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7750" y="4405016"/>
            <a:ext cx="1967406" cy="844123"/>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41E7BD21-8FDF-40BB-BFA6-233D97851747}"/>
              </a:ext>
            </a:extLst>
          </p:cNvPr>
          <p:cNvPicPr>
            <a:picLocks noChangeAspect="1"/>
          </p:cNvPicPr>
          <p:nvPr/>
        </p:nvPicPr>
        <p:blipFill rotWithShape="1">
          <a:blip r:embed="rId5">
            <a:extLst>
              <a:ext uri="{28A0092B-C50C-407E-A947-70E740481C1C}">
                <a14:useLocalDpi xmlns:a14="http://schemas.microsoft.com/office/drawing/2010/main" val="0"/>
              </a:ext>
            </a:extLst>
          </a:blip>
          <a:srcRect r="6881"/>
          <a:stretch/>
        </p:blipFill>
        <p:spPr>
          <a:xfrm>
            <a:off x="1305169" y="559091"/>
            <a:ext cx="9941169" cy="3618002"/>
          </a:xfrm>
          <a:prstGeom prst="rect">
            <a:avLst/>
          </a:prstGeom>
        </p:spPr>
      </p:pic>
    </p:spTree>
    <p:extLst>
      <p:ext uri="{BB962C8B-B14F-4D97-AF65-F5344CB8AC3E}">
        <p14:creationId xmlns:p14="http://schemas.microsoft.com/office/powerpoint/2010/main" val="459179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pic>
        <p:nvPicPr>
          <p:cNvPr id="4" name="Picture 3" descr="A picture containing drawing&#10;&#10;Description automatically generated">
            <a:extLst>
              <a:ext uri="{FF2B5EF4-FFF2-40B4-BE49-F238E27FC236}">
                <a16:creationId xmlns:a16="http://schemas.microsoft.com/office/drawing/2014/main" id="{6EA834D2-D978-4320-9D23-D684ABE8C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82" y="348293"/>
            <a:ext cx="1079746" cy="1346507"/>
          </a:xfrm>
          <a:prstGeom prst="rect">
            <a:avLst/>
          </a:prstGeom>
        </p:spPr>
      </p:pic>
      <p:sp>
        <p:nvSpPr>
          <p:cNvPr id="5" name="TextBox 4">
            <a:extLst>
              <a:ext uri="{FF2B5EF4-FFF2-40B4-BE49-F238E27FC236}">
                <a16:creationId xmlns:a16="http://schemas.microsoft.com/office/drawing/2014/main" id="{ABB15BAB-B236-4FD7-874D-ECFDC7115B65}"/>
              </a:ext>
            </a:extLst>
          </p:cNvPr>
          <p:cNvSpPr txBox="1"/>
          <p:nvPr/>
        </p:nvSpPr>
        <p:spPr>
          <a:xfrm>
            <a:off x="1804928" y="636825"/>
            <a:ext cx="4452501" cy="769441"/>
          </a:xfrm>
          <a:prstGeom prst="rect">
            <a:avLst/>
          </a:prstGeom>
          <a:noFill/>
        </p:spPr>
        <p:txBody>
          <a:bodyPr wrap="none" rtlCol="0">
            <a:spAutoFit/>
          </a:bodyPr>
          <a:lstStyle/>
          <a:p>
            <a:r>
              <a:rPr lang="en-US" sz="4400" dirty="0"/>
              <a:t>Computer Term:</a:t>
            </a:r>
          </a:p>
        </p:txBody>
      </p:sp>
      <p:sp>
        <p:nvSpPr>
          <p:cNvPr id="6" name="TextBox 5">
            <a:extLst>
              <a:ext uri="{FF2B5EF4-FFF2-40B4-BE49-F238E27FC236}">
                <a16:creationId xmlns:a16="http://schemas.microsoft.com/office/drawing/2014/main" id="{59086A81-9E85-4C20-93A2-672E1227F662}"/>
              </a:ext>
            </a:extLst>
          </p:cNvPr>
          <p:cNvSpPr txBox="1"/>
          <p:nvPr/>
        </p:nvSpPr>
        <p:spPr>
          <a:xfrm>
            <a:off x="2289118" y="2207864"/>
            <a:ext cx="9893455" cy="830997"/>
          </a:xfrm>
          <a:prstGeom prst="rect">
            <a:avLst/>
          </a:prstGeom>
          <a:noFill/>
        </p:spPr>
        <p:txBody>
          <a:bodyPr wrap="square" rtlCol="0" anchor="t">
            <a:spAutoFit/>
          </a:bodyPr>
          <a:lstStyle/>
          <a:p>
            <a:r>
              <a:rPr lang="en-US" sz="4800" dirty="0"/>
              <a:t>EVENT</a:t>
            </a:r>
          </a:p>
        </p:txBody>
      </p:sp>
      <p:sp>
        <p:nvSpPr>
          <p:cNvPr id="10" name="TextBox 9">
            <a:extLst>
              <a:ext uri="{FF2B5EF4-FFF2-40B4-BE49-F238E27FC236}">
                <a16:creationId xmlns:a16="http://schemas.microsoft.com/office/drawing/2014/main" id="{82C6B368-233F-4B94-8815-8E512182DCBA}"/>
              </a:ext>
            </a:extLst>
          </p:cNvPr>
          <p:cNvSpPr txBox="1"/>
          <p:nvPr/>
        </p:nvSpPr>
        <p:spPr>
          <a:xfrm>
            <a:off x="2292779" y="3234869"/>
            <a:ext cx="8607293" cy="830997"/>
          </a:xfrm>
          <a:prstGeom prst="rect">
            <a:avLst/>
          </a:prstGeom>
          <a:noFill/>
        </p:spPr>
        <p:txBody>
          <a:bodyPr wrap="none" rtlCol="0" anchor="t">
            <a:spAutoFit/>
          </a:bodyPr>
          <a:lstStyle/>
          <a:p>
            <a:r>
              <a:rPr lang="en-US" sz="2400" dirty="0"/>
              <a:t>An event is an action or occurrence detected by a program. </a:t>
            </a:r>
            <a:endParaRPr lang="en-US"/>
          </a:p>
          <a:p>
            <a:r>
              <a:rPr lang="en-US" sz="2400" dirty="0"/>
              <a:t>Events can be a user action like clicking a button. </a:t>
            </a:r>
            <a:endParaRPr lang="en-US" dirty="0"/>
          </a:p>
        </p:txBody>
      </p:sp>
      <p:sp>
        <p:nvSpPr>
          <p:cNvPr id="14" name="TextBox 13">
            <a:extLst>
              <a:ext uri="{FF2B5EF4-FFF2-40B4-BE49-F238E27FC236}">
                <a16:creationId xmlns:a16="http://schemas.microsoft.com/office/drawing/2014/main" id="{42065E02-7513-4845-B322-6C155D1A1954}"/>
              </a:ext>
            </a:extLst>
          </p:cNvPr>
          <p:cNvSpPr txBox="1"/>
          <p:nvPr/>
        </p:nvSpPr>
        <p:spPr>
          <a:xfrm>
            <a:off x="2636677" y="4769096"/>
            <a:ext cx="2123466" cy="800219"/>
          </a:xfrm>
          <a:prstGeom prst="rect">
            <a:avLst/>
          </a:prstGeom>
          <a:noFill/>
        </p:spPr>
        <p:txBody>
          <a:bodyPr wrap="none" rtlCol="0" anchor="t">
            <a:spAutoFit/>
          </a:bodyPr>
          <a:lstStyle/>
          <a:p>
            <a:r>
              <a:rPr lang="en-US" sz="2800" dirty="0"/>
              <a:t>EXAMPLES</a:t>
            </a:r>
            <a:r>
              <a:rPr lang="en-US" dirty="0"/>
              <a:t>: </a:t>
            </a:r>
          </a:p>
          <a:p>
            <a:endParaRPr lang="en-US" dirty="0"/>
          </a:p>
        </p:txBody>
      </p:sp>
      <p:pic>
        <p:nvPicPr>
          <p:cNvPr id="3" name="Picture 2" descr="A picture containing drawing&#10;&#10;Description automatically generated">
            <a:extLst>
              <a:ext uri="{FF2B5EF4-FFF2-40B4-BE49-F238E27FC236}">
                <a16:creationId xmlns:a16="http://schemas.microsoft.com/office/drawing/2014/main" id="{FCAD75E6-A56C-4A91-B970-EBC01321E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9129" y="4386182"/>
            <a:ext cx="1862188" cy="1287786"/>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EDD8FB03-2BD3-4AD4-A6D3-D5ABFF3785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1297" y="4473448"/>
            <a:ext cx="2819670" cy="1172681"/>
          </a:xfrm>
          <a:prstGeom prst="rect">
            <a:avLst/>
          </a:prstGeom>
        </p:spPr>
      </p:pic>
    </p:spTree>
    <p:extLst>
      <p:ext uri="{BB962C8B-B14F-4D97-AF65-F5344CB8AC3E}">
        <p14:creationId xmlns:p14="http://schemas.microsoft.com/office/powerpoint/2010/main" val="2204749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5" name="TextBox 4">
            <a:extLst>
              <a:ext uri="{FF2B5EF4-FFF2-40B4-BE49-F238E27FC236}">
                <a16:creationId xmlns:a16="http://schemas.microsoft.com/office/drawing/2014/main" id="{39E826AD-67BF-4369-9C8C-21039BC8F185}"/>
              </a:ext>
            </a:extLst>
          </p:cNvPr>
          <p:cNvSpPr txBox="1"/>
          <p:nvPr/>
        </p:nvSpPr>
        <p:spPr>
          <a:xfrm>
            <a:off x="0" y="4677356"/>
            <a:ext cx="12192000" cy="1138773"/>
          </a:xfrm>
          <a:prstGeom prst="rect">
            <a:avLst/>
          </a:prstGeom>
          <a:noFill/>
        </p:spPr>
        <p:txBody>
          <a:bodyPr wrap="square" rtlCol="0" anchor="t">
            <a:spAutoFit/>
          </a:bodyPr>
          <a:lstStyle/>
          <a:p>
            <a:pPr algn="ctr"/>
            <a:r>
              <a:rPr lang="en-US" sz="2800" dirty="0"/>
              <a:t>Grab the                                                          block</a:t>
            </a:r>
          </a:p>
          <a:p>
            <a:pPr algn="ctr"/>
            <a:endParaRPr lang="en-US" sz="1200" dirty="0"/>
          </a:p>
          <a:p>
            <a:pPr algn="ctr"/>
            <a:r>
              <a:rPr lang="en-US" sz="2800" dirty="0"/>
              <a:t>and drag it into                      event block. </a:t>
            </a:r>
          </a:p>
        </p:txBody>
      </p:sp>
      <p:pic>
        <p:nvPicPr>
          <p:cNvPr id="6" name="Picture 5" descr="A picture containing screenshot&#10;&#10;Description automatically generated">
            <a:extLst>
              <a:ext uri="{FF2B5EF4-FFF2-40B4-BE49-F238E27FC236}">
                <a16:creationId xmlns:a16="http://schemas.microsoft.com/office/drawing/2014/main" id="{E6673C5C-21C9-436F-855B-6E57314E8B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769" y="631784"/>
            <a:ext cx="10394457" cy="3522650"/>
          </a:xfrm>
          <a:prstGeom prst="rect">
            <a:avLst/>
          </a:prstGeom>
        </p:spPr>
      </p:pic>
      <p:pic>
        <p:nvPicPr>
          <p:cNvPr id="9" name="Picture 8">
            <a:extLst>
              <a:ext uri="{FF2B5EF4-FFF2-40B4-BE49-F238E27FC236}">
                <a16:creationId xmlns:a16="http://schemas.microsoft.com/office/drawing/2014/main" id="{4F69F8A4-485F-467E-A941-3815F8E9B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9620" y="4632662"/>
            <a:ext cx="5050029" cy="555745"/>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726C6395-2729-4090-AE4E-177DB011A0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1828" y="5248831"/>
            <a:ext cx="1949704" cy="836528"/>
          </a:xfrm>
          <a:prstGeom prst="rect">
            <a:avLst/>
          </a:prstGeom>
        </p:spPr>
      </p:pic>
    </p:spTree>
    <p:extLst>
      <p:ext uri="{BB962C8B-B14F-4D97-AF65-F5344CB8AC3E}">
        <p14:creationId xmlns:p14="http://schemas.microsoft.com/office/powerpoint/2010/main" val="231156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5" name="TextBox 4">
            <a:extLst>
              <a:ext uri="{FF2B5EF4-FFF2-40B4-BE49-F238E27FC236}">
                <a16:creationId xmlns:a16="http://schemas.microsoft.com/office/drawing/2014/main" id="{39E826AD-67BF-4369-9C8C-21039BC8F185}"/>
              </a:ext>
            </a:extLst>
          </p:cNvPr>
          <p:cNvSpPr txBox="1"/>
          <p:nvPr/>
        </p:nvSpPr>
        <p:spPr>
          <a:xfrm>
            <a:off x="0" y="4564284"/>
            <a:ext cx="12192000" cy="1384995"/>
          </a:xfrm>
          <a:prstGeom prst="rect">
            <a:avLst/>
          </a:prstGeom>
          <a:noFill/>
        </p:spPr>
        <p:txBody>
          <a:bodyPr wrap="square" rtlCol="0" anchor="t">
            <a:spAutoFit/>
          </a:bodyPr>
          <a:lstStyle/>
          <a:p>
            <a:pPr algn="ctr"/>
            <a:r>
              <a:rPr lang="en-US" sz="2800" dirty="0"/>
              <a:t>We’ll need to change some of the parameters in the block.</a:t>
            </a:r>
          </a:p>
          <a:p>
            <a:pPr algn="ctr"/>
            <a:r>
              <a:rPr lang="en-US" sz="2800" dirty="0"/>
              <a:t>Change ‘</a:t>
            </a:r>
            <a:r>
              <a:rPr lang="en-US" sz="2800" dirty="0" err="1"/>
              <a:t>mySprite</a:t>
            </a:r>
            <a:r>
              <a:rPr lang="en-US" sz="2800" dirty="0"/>
              <a:t>’ to ‘ship’, rename ‘projectile’ to ‘bullet’, </a:t>
            </a:r>
          </a:p>
          <a:p>
            <a:pPr algn="ctr"/>
            <a:r>
              <a:rPr lang="en-US" sz="2800" dirty="0"/>
              <a:t>and set </a:t>
            </a:r>
            <a:r>
              <a:rPr lang="en-US" sz="2800" dirty="0" err="1"/>
              <a:t>vx</a:t>
            </a:r>
            <a:r>
              <a:rPr lang="en-US" sz="2800" dirty="0"/>
              <a:t> = 0 and </a:t>
            </a:r>
            <a:r>
              <a:rPr lang="en-US" sz="2800" dirty="0" err="1"/>
              <a:t>vy</a:t>
            </a:r>
            <a:r>
              <a:rPr lang="en-US" sz="2800" dirty="0"/>
              <a:t> = -140.</a:t>
            </a:r>
          </a:p>
        </p:txBody>
      </p:sp>
      <p:pic>
        <p:nvPicPr>
          <p:cNvPr id="2" name="UtVPhsvUjB">
            <a:hlinkClick r:id="" action="ppaction://media"/>
            <a:extLst>
              <a:ext uri="{FF2B5EF4-FFF2-40B4-BE49-F238E27FC236}">
                <a16:creationId xmlns:a16="http://schemas.microsoft.com/office/drawing/2014/main" id="{AF2D6473-26A4-4A44-99C5-74EBFC6A3D6C}"/>
              </a:ext>
            </a:extLst>
          </p:cNvPr>
          <p:cNvPicPr>
            <a:picLocks noChangeAspect="1"/>
          </p:cNvPicPr>
          <p:nvPr>
            <a:videoFile r:link="rId1"/>
            <p:extLst>
              <p:ext uri="{DAA4B4D4-6D71-4841-9C94-3DE7FCFB9230}">
                <p14:media xmlns:p14="http://schemas.microsoft.com/office/powerpoint/2010/main" r:embed="rId2">
                  <p14:trim st="3388" end="16834"/>
                </p14:media>
              </p:ext>
            </p:extLst>
          </p:nvPr>
        </p:nvPicPr>
        <p:blipFill>
          <a:blip r:embed="rId6"/>
          <a:stretch>
            <a:fillRect/>
          </a:stretch>
        </p:blipFill>
        <p:spPr>
          <a:xfrm>
            <a:off x="1134412" y="501626"/>
            <a:ext cx="9923173" cy="3950308"/>
          </a:xfrm>
          <a:prstGeom prst="rect">
            <a:avLst/>
          </a:prstGeom>
        </p:spPr>
      </p:pic>
    </p:spTree>
    <p:extLst>
      <p:ext uri="{BB962C8B-B14F-4D97-AF65-F5344CB8AC3E}">
        <p14:creationId xmlns:p14="http://schemas.microsoft.com/office/powerpoint/2010/main" val="330586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38F172-08B9-4BA5-B753-7D93472C0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C900681B-C4FD-40B3-B5BC-C33231614C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FEAACD67-2FB5-4530-9B74-8D946F1CE9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7DE5115-89C8-4B9C-B0E8-78A15C20C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A6402E2-72CC-4683-9B83-11265402E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kL6O854LNb">
            <a:hlinkClick r:id="" action="ppaction://media"/>
            <a:extLst>
              <a:ext uri="{FF2B5EF4-FFF2-40B4-BE49-F238E27FC236}">
                <a16:creationId xmlns:a16="http://schemas.microsoft.com/office/drawing/2014/main" id="{EB3BE66D-567B-4EF2-8937-2E1795EB3748}"/>
              </a:ext>
            </a:extLst>
          </p:cNvPr>
          <p:cNvPicPr>
            <a:picLocks noChangeAspect="1"/>
          </p:cNvPicPr>
          <p:nvPr>
            <a:videoFile r:link="rId1"/>
            <p:extLst>
              <p:ext uri="{DAA4B4D4-6D71-4841-9C94-3DE7FCFB9230}">
                <p14:media xmlns:p14="http://schemas.microsoft.com/office/powerpoint/2010/main" r:embed="rId2">
                  <p14:trim st="908" end="2151"/>
                </p14:media>
              </p:ext>
            </p:extLst>
          </p:nvPr>
        </p:nvPicPr>
        <p:blipFill>
          <a:blip r:embed="rId6"/>
          <a:stretch>
            <a:fillRect/>
          </a:stretch>
        </p:blipFill>
        <p:spPr>
          <a:xfrm>
            <a:off x="1784604" y="729586"/>
            <a:ext cx="8597916" cy="4617720"/>
          </a:xfrm>
          <a:prstGeom prst="rect">
            <a:avLst/>
          </a:prstGeom>
        </p:spPr>
      </p:pic>
      <p:sp>
        <p:nvSpPr>
          <p:cNvPr id="2" name="Rectangle 1">
            <a:extLst>
              <a:ext uri="{FF2B5EF4-FFF2-40B4-BE49-F238E27FC236}">
                <a16:creationId xmlns:a16="http://schemas.microsoft.com/office/drawing/2014/main" id="{6336F863-7D86-4441-8ED8-323C376FC6BC}"/>
              </a:ext>
            </a:extLst>
          </p:cNvPr>
          <p:cNvSpPr/>
          <p:nvPr/>
        </p:nvSpPr>
        <p:spPr>
          <a:xfrm>
            <a:off x="0" y="5613083"/>
            <a:ext cx="12192000" cy="523220"/>
          </a:xfrm>
          <a:prstGeom prst="rect">
            <a:avLst/>
          </a:prstGeom>
        </p:spPr>
        <p:txBody>
          <a:bodyPr wrap="square" anchor="t">
            <a:spAutoFit/>
          </a:bodyPr>
          <a:lstStyle/>
          <a:p>
            <a:pPr algn="ctr"/>
            <a:r>
              <a:rPr lang="en-US" sz="2800" dirty="0"/>
              <a:t>Design our ‘bullet’, click in the empty grey box inside the block.</a:t>
            </a:r>
          </a:p>
        </p:txBody>
      </p:sp>
    </p:spTree>
    <p:extLst>
      <p:ext uri="{BB962C8B-B14F-4D97-AF65-F5344CB8AC3E}">
        <p14:creationId xmlns:p14="http://schemas.microsoft.com/office/powerpoint/2010/main" val="414788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3" name="TextBox 2">
            <a:extLst>
              <a:ext uri="{FF2B5EF4-FFF2-40B4-BE49-F238E27FC236}">
                <a16:creationId xmlns:a16="http://schemas.microsoft.com/office/drawing/2014/main" id="{58E4084F-BACC-40F1-97A2-51A539892131}"/>
              </a:ext>
            </a:extLst>
          </p:cNvPr>
          <p:cNvSpPr txBox="1"/>
          <p:nvPr/>
        </p:nvSpPr>
        <p:spPr>
          <a:xfrm>
            <a:off x="0" y="346000"/>
            <a:ext cx="12192000" cy="830997"/>
          </a:xfrm>
          <a:prstGeom prst="rect">
            <a:avLst/>
          </a:prstGeom>
          <a:noFill/>
        </p:spPr>
        <p:txBody>
          <a:bodyPr wrap="square" rtlCol="0">
            <a:spAutoFit/>
          </a:bodyPr>
          <a:lstStyle/>
          <a:p>
            <a:pPr algn="ctr"/>
            <a:r>
              <a:rPr lang="en-US" sz="4800" dirty="0">
                <a:solidFill>
                  <a:srgbClr val="F18100"/>
                </a:solidFill>
                <a:latin typeface="Sneakerhead BTN" panose="020B0904070503040306" pitchFamily="34" charset="0"/>
              </a:rPr>
              <a:t>Hardware Break</a:t>
            </a:r>
          </a:p>
        </p:txBody>
      </p:sp>
      <p:pic>
        <p:nvPicPr>
          <p:cNvPr id="6" name="Picture 5" descr="A circuit board&#10;&#10;Description automatically generated">
            <a:extLst>
              <a:ext uri="{FF2B5EF4-FFF2-40B4-BE49-F238E27FC236}">
                <a16:creationId xmlns:a16="http://schemas.microsoft.com/office/drawing/2014/main" id="{D2903BF5-0DAD-4864-9E1C-C19B8604EB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8209" y="1122681"/>
            <a:ext cx="6955581" cy="4051625"/>
          </a:xfrm>
          <a:prstGeom prst="rect">
            <a:avLst/>
          </a:prstGeom>
        </p:spPr>
      </p:pic>
      <p:pic>
        <p:nvPicPr>
          <p:cNvPr id="8" name="UpcZ3q2ImN">
            <a:hlinkClick r:id="" action="ppaction://media"/>
            <a:extLst>
              <a:ext uri="{FF2B5EF4-FFF2-40B4-BE49-F238E27FC236}">
                <a16:creationId xmlns:a16="http://schemas.microsoft.com/office/drawing/2014/main" id="{10DD0C3D-95AC-499B-B09A-A6D3C6B5FBF8}"/>
              </a:ext>
            </a:extLst>
          </p:cNvPr>
          <p:cNvPicPr>
            <a:picLocks noChangeAspect="1"/>
          </p:cNvPicPr>
          <p:nvPr>
            <a:videoFile r:link="rId1"/>
            <p:extLst>
              <p:ext uri="{DAA4B4D4-6D71-4841-9C94-3DE7FCFB9230}">
                <p14:media xmlns:p14="http://schemas.microsoft.com/office/powerpoint/2010/main" r:embed="rId2">
                  <p14:trim st="2786" end="4186"/>
                </p14:media>
              </p:ext>
            </p:extLst>
          </p:nvPr>
        </p:nvPicPr>
        <p:blipFill>
          <a:blip r:embed="rId7"/>
          <a:stretch>
            <a:fillRect/>
          </a:stretch>
        </p:blipFill>
        <p:spPr>
          <a:xfrm>
            <a:off x="4787411" y="1864336"/>
            <a:ext cx="2590312" cy="1942734"/>
          </a:xfrm>
          <a:prstGeom prst="rect">
            <a:avLst/>
          </a:prstGeom>
        </p:spPr>
      </p:pic>
      <p:sp>
        <p:nvSpPr>
          <p:cNvPr id="9" name="TextBox 8">
            <a:extLst>
              <a:ext uri="{FF2B5EF4-FFF2-40B4-BE49-F238E27FC236}">
                <a16:creationId xmlns:a16="http://schemas.microsoft.com/office/drawing/2014/main" id="{E9AA18B8-A265-40B8-B3A9-7090ECEC0C37}"/>
              </a:ext>
            </a:extLst>
          </p:cNvPr>
          <p:cNvSpPr txBox="1"/>
          <p:nvPr/>
        </p:nvSpPr>
        <p:spPr>
          <a:xfrm>
            <a:off x="-73696" y="5356464"/>
            <a:ext cx="12350730" cy="584775"/>
          </a:xfrm>
          <a:prstGeom prst="rect">
            <a:avLst/>
          </a:prstGeom>
          <a:noFill/>
        </p:spPr>
        <p:txBody>
          <a:bodyPr wrap="square" rtlCol="0" anchor="t">
            <a:spAutoFit/>
          </a:bodyPr>
          <a:lstStyle/>
          <a:p>
            <a:pPr algn="ctr"/>
            <a:r>
              <a:rPr lang="en-US" sz="3200" dirty="0"/>
              <a:t>Now let’s load what we have on to the </a:t>
            </a:r>
            <a:r>
              <a:rPr lang="en-US" sz="3200" dirty="0" err="1"/>
              <a:t>BrainPad</a:t>
            </a:r>
            <a:r>
              <a:rPr lang="en-US" sz="3200" dirty="0"/>
              <a:t>.</a:t>
            </a:r>
          </a:p>
        </p:txBody>
      </p:sp>
    </p:spTree>
    <p:extLst>
      <p:ext uri="{BB962C8B-B14F-4D97-AF65-F5344CB8AC3E}">
        <p14:creationId xmlns:p14="http://schemas.microsoft.com/office/powerpoint/2010/main" val="267375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9" name="TextBox 8">
            <a:extLst>
              <a:ext uri="{FF2B5EF4-FFF2-40B4-BE49-F238E27FC236}">
                <a16:creationId xmlns:a16="http://schemas.microsoft.com/office/drawing/2014/main" id="{E9AA18B8-A265-40B8-B3A9-7090ECEC0C37}"/>
              </a:ext>
            </a:extLst>
          </p:cNvPr>
          <p:cNvSpPr txBox="1"/>
          <p:nvPr/>
        </p:nvSpPr>
        <p:spPr>
          <a:xfrm>
            <a:off x="-158730" y="2113445"/>
            <a:ext cx="12350730" cy="2123658"/>
          </a:xfrm>
          <a:prstGeom prst="rect">
            <a:avLst/>
          </a:prstGeom>
          <a:noFill/>
        </p:spPr>
        <p:txBody>
          <a:bodyPr wrap="square" rtlCol="0" anchor="t">
            <a:spAutoFit/>
          </a:bodyPr>
          <a:lstStyle/>
          <a:p>
            <a:pPr algn="ctr"/>
            <a:r>
              <a:rPr lang="en-US" sz="6600" dirty="0"/>
              <a:t>EXTRA</a:t>
            </a:r>
          </a:p>
          <a:p>
            <a:pPr algn="ctr"/>
            <a:r>
              <a:rPr lang="en-US" sz="6600" dirty="0"/>
              <a:t>CREDIT</a:t>
            </a:r>
          </a:p>
        </p:txBody>
      </p:sp>
    </p:spTree>
    <p:extLst>
      <p:ext uri="{BB962C8B-B14F-4D97-AF65-F5344CB8AC3E}">
        <p14:creationId xmlns:p14="http://schemas.microsoft.com/office/powerpoint/2010/main" val="163532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pic>
        <p:nvPicPr>
          <p:cNvPr id="4" name="Picture 3" descr="A picture containing drawing&#10;&#10;Description automatically generated">
            <a:extLst>
              <a:ext uri="{FF2B5EF4-FFF2-40B4-BE49-F238E27FC236}">
                <a16:creationId xmlns:a16="http://schemas.microsoft.com/office/drawing/2014/main" id="{6EA834D2-D978-4320-9D23-D684ABE8C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82" y="348293"/>
            <a:ext cx="1079746" cy="1346507"/>
          </a:xfrm>
          <a:prstGeom prst="rect">
            <a:avLst/>
          </a:prstGeom>
        </p:spPr>
      </p:pic>
      <p:sp>
        <p:nvSpPr>
          <p:cNvPr id="5" name="TextBox 4">
            <a:extLst>
              <a:ext uri="{FF2B5EF4-FFF2-40B4-BE49-F238E27FC236}">
                <a16:creationId xmlns:a16="http://schemas.microsoft.com/office/drawing/2014/main" id="{ABB15BAB-B236-4FD7-874D-ECFDC7115B65}"/>
              </a:ext>
            </a:extLst>
          </p:cNvPr>
          <p:cNvSpPr txBox="1"/>
          <p:nvPr/>
        </p:nvSpPr>
        <p:spPr>
          <a:xfrm>
            <a:off x="1804928" y="636825"/>
            <a:ext cx="4246675" cy="769441"/>
          </a:xfrm>
          <a:prstGeom prst="rect">
            <a:avLst/>
          </a:prstGeom>
          <a:noFill/>
        </p:spPr>
        <p:txBody>
          <a:bodyPr wrap="none" rtlCol="0">
            <a:spAutoFit/>
          </a:bodyPr>
          <a:lstStyle/>
          <a:p>
            <a:r>
              <a:rPr lang="en-US" sz="4400" dirty="0"/>
              <a:t>Code to Blocks:</a:t>
            </a:r>
          </a:p>
        </p:txBody>
      </p:sp>
      <p:sp>
        <p:nvSpPr>
          <p:cNvPr id="6" name="TextBox 5">
            <a:extLst>
              <a:ext uri="{FF2B5EF4-FFF2-40B4-BE49-F238E27FC236}">
                <a16:creationId xmlns:a16="http://schemas.microsoft.com/office/drawing/2014/main" id="{59086A81-9E85-4C20-93A2-672E1227F662}"/>
              </a:ext>
            </a:extLst>
          </p:cNvPr>
          <p:cNvSpPr txBox="1"/>
          <p:nvPr/>
        </p:nvSpPr>
        <p:spPr>
          <a:xfrm>
            <a:off x="2080057" y="1544662"/>
            <a:ext cx="7699585" cy="584775"/>
          </a:xfrm>
          <a:prstGeom prst="rect">
            <a:avLst/>
          </a:prstGeom>
          <a:noFill/>
        </p:spPr>
        <p:txBody>
          <a:bodyPr wrap="square" rtlCol="0" anchor="t">
            <a:spAutoFit/>
          </a:bodyPr>
          <a:lstStyle/>
          <a:p>
            <a:r>
              <a:rPr lang="en-US" sz="3200" dirty="0"/>
              <a:t>JavaScript:</a:t>
            </a:r>
          </a:p>
        </p:txBody>
      </p:sp>
      <p:sp>
        <p:nvSpPr>
          <p:cNvPr id="11" name="TextBox 10">
            <a:extLst>
              <a:ext uri="{FF2B5EF4-FFF2-40B4-BE49-F238E27FC236}">
                <a16:creationId xmlns:a16="http://schemas.microsoft.com/office/drawing/2014/main" id="{CECE78F3-E9D6-4E3F-9262-C3FA1C1AA858}"/>
              </a:ext>
            </a:extLst>
          </p:cNvPr>
          <p:cNvSpPr txBox="1"/>
          <p:nvPr/>
        </p:nvSpPr>
        <p:spPr>
          <a:xfrm>
            <a:off x="2080057" y="3365947"/>
            <a:ext cx="7699585" cy="584775"/>
          </a:xfrm>
          <a:prstGeom prst="rect">
            <a:avLst/>
          </a:prstGeom>
          <a:noFill/>
        </p:spPr>
        <p:txBody>
          <a:bodyPr wrap="square" rtlCol="0" anchor="t">
            <a:spAutoFit/>
          </a:bodyPr>
          <a:lstStyle/>
          <a:p>
            <a:r>
              <a:rPr lang="en-US" sz="3200" dirty="0"/>
              <a:t>Block:</a:t>
            </a:r>
          </a:p>
        </p:txBody>
      </p:sp>
      <p:pic>
        <p:nvPicPr>
          <p:cNvPr id="14" name="Picture 13">
            <a:extLst>
              <a:ext uri="{FF2B5EF4-FFF2-40B4-BE49-F238E27FC236}">
                <a16:creationId xmlns:a16="http://schemas.microsoft.com/office/drawing/2014/main" id="{7702C4E9-445A-4EE6-994E-956D6CE5C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473" y="2343965"/>
            <a:ext cx="9127054" cy="725629"/>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1BC4ED0B-96EE-442D-BE7F-A82D4E8CE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6116" y="4035034"/>
            <a:ext cx="5703939" cy="1783442"/>
          </a:xfrm>
          <a:prstGeom prst="rect">
            <a:avLst/>
          </a:prstGeom>
        </p:spPr>
      </p:pic>
    </p:spTree>
    <p:extLst>
      <p:ext uri="{BB962C8B-B14F-4D97-AF65-F5344CB8AC3E}">
        <p14:creationId xmlns:p14="http://schemas.microsoft.com/office/powerpoint/2010/main" val="22200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pic>
        <p:nvPicPr>
          <p:cNvPr id="4" name="Picture 3" descr="A picture containing drawing&#10;&#10;Description automatically generated">
            <a:extLst>
              <a:ext uri="{FF2B5EF4-FFF2-40B4-BE49-F238E27FC236}">
                <a16:creationId xmlns:a16="http://schemas.microsoft.com/office/drawing/2014/main" id="{6EA834D2-D978-4320-9D23-D684ABE8C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82" y="348293"/>
            <a:ext cx="1079746" cy="1346507"/>
          </a:xfrm>
          <a:prstGeom prst="rect">
            <a:avLst/>
          </a:prstGeom>
        </p:spPr>
      </p:pic>
      <p:sp>
        <p:nvSpPr>
          <p:cNvPr id="5" name="TextBox 4">
            <a:extLst>
              <a:ext uri="{FF2B5EF4-FFF2-40B4-BE49-F238E27FC236}">
                <a16:creationId xmlns:a16="http://schemas.microsoft.com/office/drawing/2014/main" id="{ABB15BAB-B236-4FD7-874D-ECFDC7115B65}"/>
              </a:ext>
            </a:extLst>
          </p:cNvPr>
          <p:cNvSpPr txBox="1"/>
          <p:nvPr/>
        </p:nvSpPr>
        <p:spPr>
          <a:xfrm>
            <a:off x="1804928" y="636825"/>
            <a:ext cx="4246675" cy="769441"/>
          </a:xfrm>
          <a:prstGeom prst="rect">
            <a:avLst/>
          </a:prstGeom>
          <a:noFill/>
        </p:spPr>
        <p:txBody>
          <a:bodyPr wrap="none" rtlCol="0">
            <a:spAutoFit/>
          </a:bodyPr>
          <a:lstStyle/>
          <a:p>
            <a:r>
              <a:rPr lang="en-US" sz="4400" dirty="0"/>
              <a:t>Code to Blocks:</a:t>
            </a:r>
          </a:p>
        </p:txBody>
      </p:sp>
      <p:sp>
        <p:nvSpPr>
          <p:cNvPr id="6" name="TextBox 5">
            <a:extLst>
              <a:ext uri="{FF2B5EF4-FFF2-40B4-BE49-F238E27FC236}">
                <a16:creationId xmlns:a16="http://schemas.microsoft.com/office/drawing/2014/main" id="{59086A81-9E85-4C20-93A2-672E1227F662}"/>
              </a:ext>
            </a:extLst>
          </p:cNvPr>
          <p:cNvSpPr txBox="1"/>
          <p:nvPr/>
        </p:nvSpPr>
        <p:spPr>
          <a:xfrm>
            <a:off x="2080057" y="1544662"/>
            <a:ext cx="7699585" cy="584775"/>
          </a:xfrm>
          <a:prstGeom prst="rect">
            <a:avLst/>
          </a:prstGeom>
          <a:noFill/>
        </p:spPr>
        <p:txBody>
          <a:bodyPr wrap="square" rtlCol="0" anchor="t">
            <a:spAutoFit/>
          </a:bodyPr>
          <a:lstStyle/>
          <a:p>
            <a:r>
              <a:rPr lang="en-US" sz="3200" dirty="0"/>
              <a:t>JavaScript:</a:t>
            </a:r>
          </a:p>
        </p:txBody>
      </p:sp>
      <p:sp>
        <p:nvSpPr>
          <p:cNvPr id="11" name="TextBox 10">
            <a:extLst>
              <a:ext uri="{FF2B5EF4-FFF2-40B4-BE49-F238E27FC236}">
                <a16:creationId xmlns:a16="http://schemas.microsoft.com/office/drawing/2014/main" id="{CECE78F3-E9D6-4E3F-9262-C3FA1C1AA858}"/>
              </a:ext>
            </a:extLst>
          </p:cNvPr>
          <p:cNvSpPr txBox="1"/>
          <p:nvPr/>
        </p:nvSpPr>
        <p:spPr>
          <a:xfrm>
            <a:off x="2080057" y="3365947"/>
            <a:ext cx="7699585" cy="584775"/>
          </a:xfrm>
          <a:prstGeom prst="rect">
            <a:avLst/>
          </a:prstGeom>
          <a:noFill/>
        </p:spPr>
        <p:txBody>
          <a:bodyPr wrap="square" rtlCol="0" anchor="t">
            <a:spAutoFit/>
          </a:bodyPr>
          <a:lstStyle/>
          <a:p>
            <a:r>
              <a:rPr lang="en-US" sz="3200" dirty="0"/>
              <a:t>Block:</a:t>
            </a:r>
          </a:p>
        </p:txBody>
      </p:sp>
      <p:pic>
        <p:nvPicPr>
          <p:cNvPr id="12" name="Picture 11">
            <a:extLst>
              <a:ext uri="{FF2B5EF4-FFF2-40B4-BE49-F238E27FC236}">
                <a16:creationId xmlns:a16="http://schemas.microsoft.com/office/drawing/2014/main" id="{58744470-EB6B-46C0-93A0-505ED0B15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311" y="2206051"/>
            <a:ext cx="9787378" cy="1135819"/>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1568ED6F-22E6-428C-850D-ACEAC93367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4309" y="3824559"/>
            <a:ext cx="5214588" cy="2204391"/>
          </a:xfrm>
          <a:prstGeom prst="rect">
            <a:avLst/>
          </a:prstGeom>
        </p:spPr>
      </p:pic>
    </p:spTree>
    <p:extLst>
      <p:ext uri="{BB962C8B-B14F-4D97-AF65-F5344CB8AC3E}">
        <p14:creationId xmlns:p14="http://schemas.microsoft.com/office/powerpoint/2010/main" val="49385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pic>
        <p:nvPicPr>
          <p:cNvPr id="4" name="Picture 3" descr="A picture containing drawing&#10;&#10;Description automatically generated">
            <a:extLst>
              <a:ext uri="{FF2B5EF4-FFF2-40B4-BE49-F238E27FC236}">
                <a16:creationId xmlns:a16="http://schemas.microsoft.com/office/drawing/2014/main" id="{6EA834D2-D978-4320-9D23-D684ABE8C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82" y="348293"/>
            <a:ext cx="1079746" cy="1346507"/>
          </a:xfrm>
          <a:prstGeom prst="rect">
            <a:avLst/>
          </a:prstGeom>
        </p:spPr>
      </p:pic>
      <p:sp>
        <p:nvSpPr>
          <p:cNvPr id="5" name="TextBox 4">
            <a:extLst>
              <a:ext uri="{FF2B5EF4-FFF2-40B4-BE49-F238E27FC236}">
                <a16:creationId xmlns:a16="http://schemas.microsoft.com/office/drawing/2014/main" id="{ABB15BAB-B236-4FD7-874D-ECFDC7115B65}"/>
              </a:ext>
            </a:extLst>
          </p:cNvPr>
          <p:cNvSpPr txBox="1"/>
          <p:nvPr/>
        </p:nvSpPr>
        <p:spPr>
          <a:xfrm>
            <a:off x="1804928" y="636825"/>
            <a:ext cx="4246675" cy="769441"/>
          </a:xfrm>
          <a:prstGeom prst="rect">
            <a:avLst/>
          </a:prstGeom>
          <a:noFill/>
        </p:spPr>
        <p:txBody>
          <a:bodyPr wrap="none" rtlCol="0">
            <a:spAutoFit/>
          </a:bodyPr>
          <a:lstStyle/>
          <a:p>
            <a:r>
              <a:rPr lang="en-US" sz="4400" dirty="0"/>
              <a:t>Code to Blocks:</a:t>
            </a:r>
          </a:p>
        </p:txBody>
      </p:sp>
      <p:sp>
        <p:nvSpPr>
          <p:cNvPr id="6" name="TextBox 5">
            <a:extLst>
              <a:ext uri="{FF2B5EF4-FFF2-40B4-BE49-F238E27FC236}">
                <a16:creationId xmlns:a16="http://schemas.microsoft.com/office/drawing/2014/main" id="{59086A81-9E85-4C20-93A2-672E1227F662}"/>
              </a:ext>
            </a:extLst>
          </p:cNvPr>
          <p:cNvSpPr txBox="1"/>
          <p:nvPr/>
        </p:nvSpPr>
        <p:spPr>
          <a:xfrm>
            <a:off x="2080057" y="1544662"/>
            <a:ext cx="7699585" cy="584775"/>
          </a:xfrm>
          <a:prstGeom prst="rect">
            <a:avLst/>
          </a:prstGeom>
          <a:noFill/>
        </p:spPr>
        <p:txBody>
          <a:bodyPr wrap="square" rtlCol="0" anchor="t">
            <a:spAutoFit/>
          </a:bodyPr>
          <a:lstStyle/>
          <a:p>
            <a:r>
              <a:rPr lang="en-US" sz="3200" dirty="0"/>
              <a:t>JavaScript:</a:t>
            </a:r>
          </a:p>
        </p:txBody>
      </p:sp>
      <p:sp>
        <p:nvSpPr>
          <p:cNvPr id="11" name="TextBox 10">
            <a:extLst>
              <a:ext uri="{FF2B5EF4-FFF2-40B4-BE49-F238E27FC236}">
                <a16:creationId xmlns:a16="http://schemas.microsoft.com/office/drawing/2014/main" id="{CECE78F3-E9D6-4E3F-9262-C3FA1C1AA858}"/>
              </a:ext>
            </a:extLst>
          </p:cNvPr>
          <p:cNvSpPr txBox="1"/>
          <p:nvPr/>
        </p:nvSpPr>
        <p:spPr>
          <a:xfrm>
            <a:off x="2080057" y="3365947"/>
            <a:ext cx="7699585" cy="584775"/>
          </a:xfrm>
          <a:prstGeom prst="rect">
            <a:avLst/>
          </a:prstGeom>
          <a:noFill/>
        </p:spPr>
        <p:txBody>
          <a:bodyPr wrap="square" rtlCol="0" anchor="t">
            <a:spAutoFit/>
          </a:bodyPr>
          <a:lstStyle/>
          <a:p>
            <a:r>
              <a:rPr lang="en-US" sz="3200" dirty="0"/>
              <a:t>Block:</a:t>
            </a:r>
          </a:p>
        </p:txBody>
      </p:sp>
      <p:pic>
        <p:nvPicPr>
          <p:cNvPr id="3" name="Picture 2" descr="A close up of a logo&#10;&#10;Description automatically generated">
            <a:extLst>
              <a:ext uri="{FF2B5EF4-FFF2-40B4-BE49-F238E27FC236}">
                <a16:creationId xmlns:a16="http://schemas.microsoft.com/office/drawing/2014/main" id="{7897CDE0-7C1E-4E2E-B61E-68729DF5B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582" y="2226803"/>
            <a:ext cx="7932534" cy="1202197"/>
          </a:xfrm>
          <a:prstGeom prst="rect">
            <a:avLst/>
          </a:prstGeom>
        </p:spPr>
      </p:pic>
      <p:pic>
        <p:nvPicPr>
          <p:cNvPr id="9" name="Picture 8" descr="A picture containing monitor, red, holding, driving&#10;&#10;Description automatically generated">
            <a:extLst>
              <a:ext uri="{FF2B5EF4-FFF2-40B4-BE49-F238E27FC236}">
                <a16:creationId xmlns:a16="http://schemas.microsoft.com/office/drawing/2014/main" id="{20B78C4B-F6AF-4233-A958-3CB6FAB2ED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2578" y="3721969"/>
            <a:ext cx="4711016" cy="2412562"/>
          </a:xfrm>
          <a:prstGeom prst="rect">
            <a:avLst/>
          </a:prstGeom>
        </p:spPr>
      </p:pic>
    </p:spTree>
    <p:extLst>
      <p:ext uri="{BB962C8B-B14F-4D97-AF65-F5344CB8AC3E}">
        <p14:creationId xmlns:p14="http://schemas.microsoft.com/office/powerpoint/2010/main" val="313302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438A82-5C2D-441A-BF11-E4BA71DD5943}"/>
              </a:ext>
            </a:extLst>
          </p:cNvPr>
          <p:cNvSpPr txBox="1"/>
          <p:nvPr/>
        </p:nvSpPr>
        <p:spPr>
          <a:xfrm>
            <a:off x="3165230" y="4759569"/>
            <a:ext cx="5015155" cy="646331"/>
          </a:xfrm>
          <a:prstGeom prst="rect">
            <a:avLst/>
          </a:prstGeom>
          <a:noFill/>
        </p:spPr>
        <p:txBody>
          <a:bodyPr wrap="none" rtlCol="0">
            <a:spAutoFit/>
          </a:bodyPr>
          <a:lstStyle/>
          <a:p>
            <a:r>
              <a:rPr lang="en-US" sz="3600" dirty="0"/>
              <a:t>arcade.makecode.com</a:t>
            </a:r>
          </a:p>
        </p:txBody>
      </p:sp>
      <p:pic>
        <p:nvPicPr>
          <p:cNvPr id="4" name="oE8aju6Y84">
            <a:hlinkClick r:id="" action="ppaction://media"/>
            <a:extLst>
              <a:ext uri="{FF2B5EF4-FFF2-40B4-BE49-F238E27FC236}">
                <a16:creationId xmlns:a16="http://schemas.microsoft.com/office/drawing/2014/main" id="{E781316A-EB6C-4738-B776-C38867E986F1}"/>
              </a:ext>
            </a:extLst>
          </p:cNvPr>
          <p:cNvPicPr>
            <a:picLocks noChangeAspect="1"/>
          </p:cNvPicPr>
          <p:nvPr>
            <a:videoFile r:link="rId1"/>
            <p:extLst>
              <p:ext uri="{DAA4B4D4-6D71-4841-9C94-3DE7FCFB9230}">
                <p14:media xmlns:p14="http://schemas.microsoft.com/office/powerpoint/2010/main" r:embed="rId2">
                  <p14:trim st="4269" end="1393"/>
                </p14:media>
              </p:ext>
            </p:extLst>
          </p:nvPr>
        </p:nvPicPr>
        <p:blipFill>
          <a:blip r:embed="rId5"/>
          <a:stretch>
            <a:fillRect/>
          </a:stretch>
        </p:blipFill>
        <p:spPr>
          <a:xfrm>
            <a:off x="1859233" y="1781909"/>
            <a:ext cx="8792404" cy="2592632"/>
          </a:xfrm>
          <a:prstGeom prst="rect">
            <a:avLst/>
          </a:prstGeom>
        </p:spPr>
      </p:pic>
      <p:sp>
        <p:nvSpPr>
          <p:cNvPr id="8" name="TextBox 7">
            <a:extLst>
              <a:ext uri="{FF2B5EF4-FFF2-40B4-BE49-F238E27FC236}">
                <a16:creationId xmlns:a16="http://schemas.microsoft.com/office/drawing/2014/main" id="{F7D2A43E-8D8A-4C1E-9114-E80A946BBB8B}"/>
              </a:ext>
            </a:extLst>
          </p:cNvPr>
          <p:cNvSpPr txBox="1"/>
          <p:nvPr/>
        </p:nvSpPr>
        <p:spPr>
          <a:xfrm>
            <a:off x="2040242" y="619899"/>
            <a:ext cx="8430385" cy="646331"/>
          </a:xfrm>
          <a:prstGeom prst="rect">
            <a:avLst/>
          </a:prstGeom>
          <a:noFill/>
        </p:spPr>
        <p:txBody>
          <a:bodyPr wrap="none" rtlCol="0">
            <a:spAutoFit/>
          </a:bodyPr>
          <a:lstStyle/>
          <a:p>
            <a:r>
              <a:rPr lang="en-US" sz="3600" dirty="0"/>
              <a:t>Open a web browser and navigate to…</a:t>
            </a:r>
          </a:p>
        </p:txBody>
      </p:sp>
    </p:spTree>
    <p:extLst>
      <p:ext uri="{BB962C8B-B14F-4D97-AF65-F5344CB8AC3E}">
        <p14:creationId xmlns:p14="http://schemas.microsoft.com/office/powerpoint/2010/main" val="19353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pic>
        <p:nvPicPr>
          <p:cNvPr id="4" name="Picture 3" descr="A picture containing drawing&#10;&#10;Description automatically generated">
            <a:extLst>
              <a:ext uri="{FF2B5EF4-FFF2-40B4-BE49-F238E27FC236}">
                <a16:creationId xmlns:a16="http://schemas.microsoft.com/office/drawing/2014/main" id="{6EA834D2-D978-4320-9D23-D684ABE8C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82" y="348293"/>
            <a:ext cx="1079746" cy="1346507"/>
          </a:xfrm>
          <a:prstGeom prst="rect">
            <a:avLst/>
          </a:prstGeom>
        </p:spPr>
      </p:pic>
      <p:sp>
        <p:nvSpPr>
          <p:cNvPr id="5" name="TextBox 4">
            <a:extLst>
              <a:ext uri="{FF2B5EF4-FFF2-40B4-BE49-F238E27FC236}">
                <a16:creationId xmlns:a16="http://schemas.microsoft.com/office/drawing/2014/main" id="{ABB15BAB-B236-4FD7-874D-ECFDC7115B65}"/>
              </a:ext>
            </a:extLst>
          </p:cNvPr>
          <p:cNvSpPr txBox="1"/>
          <p:nvPr/>
        </p:nvSpPr>
        <p:spPr>
          <a:xfrm>
            <a:off x="1804928" y="636825"/>
            <a:ext cx="4246675" cy="769441"/>
          </a:xfrm>
          <a:prstGeom prst="rect">
            <a:avLst/>
          </a:prstGeom>
          <a:noFill/>
        </p:spPr>
        <p:txBody>
          <a:bodyPr wrap="none" rtlCol="0">
            <a:spAutoFit/>
          </a:bodyPr>
          <a:lstStyle/>
          <a:p>
            <a:r>
              <a:rPr lang="en-US" sz="4400" dirty="0"/>
              <a:t>Code to Blocks:</a:t>
            </a:r>
          </a:p>
        </p:txBody>
      </p:sp>
      <p:sp>
        <p:nvSpPr>
          <p:cNvPr id="6" name="TextBox 5">
            <a:extLst>
              <a:ext uri="{FF2B5EF4-FFF2-40B4-BE49-F238E27FC236}">
                <a16:creationId xmlns:a16="http://schemas.microsoft.com/office/drawing/2014/main" id="{59086A81-9E85-4C20-93A2-672E1227F662}"/>
              </a:ext>
            </a:extLst>
          </p:cNvPr>
          <p:cNvSpPr txBox="1"/>
          <p:nvPr/>
        </p:nvSpPr>
        <p:spPr>
          <a:xfrm>
            <a:off x="2080057" y="1544662"/>
            <a:ext cx="7699585" cy="584775"/>
          </a:xfrm>
          <a:prstGeom prst="rect">
            <a:avLst/>
          </a:prstGeom>
          <a:noFill/>
        </p:spPr>
        <p:txBody>
          <a:bodyPr wrap="square" rtlCol="0" anchor="t">
            <a:spAutoFit/>
          </a:bodyPr>
          <a:lstStyle/>
          <a:p>
            <a:r>
              <a:rPr lang="en-US" sz="3200" dirty="0"/>
              <a:t>JavaScript:</a:t>
            </a:r>
          </a:p>
        </p:txBody>
      </p:sp>
      <p:sp>
        <p:nvSpPr>
          <p:cNvPr id="11" name="TextBox 10">
            <a:extLst>
              <a:ext uri="{FF2B5EF4-FFF2-40B4-BE49-F238E27FC236}">
                <a16:creationId xmlns:a16="http://schemas.microsoft.com/office/drawing/2014/main" id="{CECE78F3-E9D6-4E3F-9262-C3FA1C1AA858}"/>
              </a:ext>
            </a:extLst>
          </p:cNvPr>
          <p:cNvSpPr txBox="1"/>
          <p:nvPr/>
        </p:nvSpPr>
        <p:spPr>
          <a:xfrm>
            <a:off x="2080057" y="3365947"/>
            <a:ext cx="7699585" cy="584775"/>
          </a:xfrm>
          <a:prstGeom prst="rect">
            <a:avLst/>
          </a:prstGeom>
          <a:noFill/>
        </p:spPr>
        <p:txBody>
          <a:bodyPr wrap="square" rtlCol="0" anchor="t">
            <a:spAutoFit/>
          </a:bodyPr>
          <a:lstStyle/>
          <a:p>
            <a:r>
              <a:rPr lang="en-US" sz="3200" dirty="0"/>
              <a:t>Block:</a:t>
            </a:r>
          </a:p>
        </p:txBody>
      </p:sp>
      <p:pic>
        <p:nvPicPr>
          <p:cNvPr id="3" name="Picture 2" descr="A picture containing knife&#10;&#10;Description automatically generated">
            <a:extLst>
              <a:ext uri="{FF2B5EF4-FFF2-40B4-BE49-F238E27FC236}">
                <a16:creationId xmlns:a16="http://schemas.microsoft.com/office/drawing/2014/main" id="{89B7E1E4-2E4E-4968-B4D4-30376EA2C7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721" y="2193501"/>
            <a:ext cx="8274729" cy="1235499"/>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D69361C2-E8AD-4C6B-9728-540B104CA8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480" y="4065075"/>
            <a:ext cx="7903037" cy="1858189"/>
          </a:xfrm>
          <a:prstGeom prst="rect">
            <a:avLst/>
          </a:prstGeom>
        </p:spPr>
      </p:pic>
    </p:spTree>
    <p:extLst>
      <p:ext uri="{BB962C8B-B14F-4D97-AF65-F5344CB8AC3E}">
        <p14:creationId xmlns:p14="http://schemas.microsoft.com/office/powerpoint/2010/main" val="27087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38F172-08B9-4BA5-B753-7D93472C0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C900681B-C4FD-40B3-B5BC-C33231614C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FEAACD67-2FB5-4530-9B74-8D946F1CE9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7DE5115-89C8-4B9C-B0E8-78A15C20C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A6402E2-72CC-4683-9B83-11265402E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screenshot of a social media post&#10;&#10;Description automatically generated">
            <a:extLst>
              <a:ext uri="{FF2B5EF4-FFF2-40B4-BE49-F238E27FC236}">
                <a16:creationId xmlns:a16="http://schemas.microsoft.com/office/drawing/2014/main" id="{FAB10D00-6661-4F95-9013-A65B78D53008}"/>
              </a:ext>
            </a:extLst>
          </p:cNvPr>
          <p:cNvPicPr>
            <a:picLocks noChangeAspect="1"/>
          </p:cNvPicPr>
          <p:nvPr/>
        </p:nvPicPr>
        <p:blipFill rotWithShape="1">
          <a:blip r:embed="rId4">
            <a:extLst>
              <a:ext uri="{28A0092B-C50C-407E-A947-70E740481C1C}">
                <a14:useLocalDpi xmlns:a14="http://schemas.microsoft.com/office/drawing/2010/main" val="0"/>
              </a:ext>
            </a:extLst>
          </a:blip>
          <a:srcRect r="1" b="12129"/>
          <a:stretch/>
        </p:blipFill>
        <p:spPr>
          <a:xfrm>
            <a:off x="1830269" y="1038578"/>
            <a:ext cx="8577126" cy="4088737"/>
          </a:xfrm>
          <a:prstGeom prst="rect">
            <a:avLst/>
          </a:prstGeom>
        </p:spPr>
      </p:pic>
    </p:spTree>
    <p:extLst>
      <p:ext uri="{BB962C8B-B14F-4D97-AF65-F5344CB8AC3E}">
        <p14:creationId xmlns:p14="http://schemas.microsoft.com/office/powerpoint/2010/main" val="1695852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38F172-08B9-4BA5-B753-7D93472C0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C900681B-C4FD-40B3-B5BC-C33231614C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FEAACD67-2FB5-4530-9B74-8D946F1CE9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7DE5115-89C8-4B9C-B0E8-78A15C20C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A6402E2-72CC-4683-9B83-11265402E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screenshot of a social media post&#10;&#10;Description automatically generated">
            <a:extLst>
              <a:ext uri="{FF2B5EF4-FFF2-40B4-BE49-F238E27FC236}">
                <a16:creationId xmlns:a16="http://schemas.microsoft.com/office/drawing/2014/main" id="{FAB10D00-6661-4F95-9013-A65B78D53008}"/>
              </a:ext>
            </a:extLst>
          </p:cNvPr>
          <p:cNvPicPr>
            <a:picLocks noChangeAspect="1"/>
          </p:cNvPicPr>
          <p:nvPr/>
        </p:nvPicPr>
        <p:blipFill rotWithShape="1">
          <a:blip r:embed="rId4">
            <a:extLst>
              <a:ext uri="{28A0092B-C50C-407E-A947-70E740481C1C}">
                <a14:useLocalDpi xmlns:a14="http://schemas.microsoft.com/office/drawing/2010/main" val="0"/>
              </a:ext>
            </a:extLst>
          </a:blip>
          <a:srcRect r="1" b="12129"/>
          <a:stretch/>
        </p:blipFill>
        <p:spPr>
          <a:xfrm>
            <a:off x="1830269" y="1038578"/>
            <a:ext cx="8577126" cy="4088737"/>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E5560A49-9FC0-4F56-96C3-08B593D92E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4603" y="762139"/>
            <a:ext cx="8622792" cy="4670679"/>
          </a:xfrm>
          <a:prstGeom prst="rect">
            <a:avLst/>
          </a:prstGeom>
        </p:spPr>
      </p:pic>
    </p:spTree>
    <p:extLst>
      <p:ext uri="{BB962C8B-B14F-4D97-AF65-F5344CB8AC3E}">
        <p14:creationId xmlns:p14="http://schemas.microsoft.com/office/powerpoint/2010/main" val="3057085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4B17B-8123-4D6E-9575-A3A3024CBDC9}"/>
              </a:ext>
            </a:extLst>
          </p:cNvPr>
          <p:cNvSpPr>
            <a:spLocks noGrp="1"/>
          </p:cNvSpPr>
          <p:nvPr>
            <p:ph type="title"/>
          </p:nvPr>
        </p:nvSpPr>
        <p:spPr>
          <a:xfrm>
            <a:off x="-448892" y="1119488"/>
            <a:ext cx="4470250" cy="1049235"/>
          </a:xfrm>
        </p:spPr>
        <p:txBody>
          <a:bodyPr/>
          <a:lstStyle/>
          <a:p>
            <a:r>
              <a:rPr lang="en-US" dirty="0">
                <a:latin typeface="Sneakerhead BTN" panose="020B0904070503040306" pitchFamily="34" charset="0"/>
                <a:cs typeface="Calibri Light"/>
              </a:rPr>
              <a:t>DESIGN SURFACE</a:t>
            </a:r>
            <a:endParaRPr lang="en-US" dirty="0">
              <a:latin typeface="Sneakerhead BTN" panose="020B0904070503040306" pitchFamily="34" charset="0"/>
            </a:endParaRPr>
          </a:p>
        </p:txBody>
      </p:sp>
      <p:sp>
        <p:nvSpPr>
          <p:cNvPr id="6" name="TextBox 5">
            <a:extLst>
              <a:ext uri="{FF2B5EF4-FFF2-40B4-BE49-F238E27FC236}">
                <a16:creationId xmlns:a16="http://schemas.microsoft.com/office/drawing/2014/main" id="{712F506B-CE74-4FE0-ABE6-3FFBC72F0416}"/>
              </a:ext>
            </a:extLst>
          </p:cNvPr>
          <p:cNvSpPr txBox="1"/>
          <p:nvPr/>
        </p:nvSpPr>
        <p:spPr>
          <a:xfrm>
            <a:off x="398475" y="2936270"/>
            <a:ext cx="703810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dirty="0">
                <a:latin typeface="+mj-lt"/>
                <a:cs typeface="Kalinga" panose="020B0802040204020203" pitchFamily="34" charset="0"/>
              </a:rPr>
              <a:t>Online Simulator</a:t>
            </a:r>
          </a:p>
          <a:p>
            <a:pPr marL="285750" indent="-285750">
              <a:buFont typeface="Wingdings"/>
              <a:buChar char="§"/>
            </a:pPr>
            <a:r>
              <a:rPr lang="en-US" dirty="0">
                <a:latin typeface="+mj-lt"/>
                <a:cs typeface="Kalinga" panose="020B0802040204020203" pitchFamily="34" charset="0"/>
              </a:rPr>
              <a:t>Block Menu</a:t>
            </a:r>
          </a:p>
          <a:p>
            <a:pPr marL="285750" indent="-285750">
              <a:buFont typeface="Wingdings"/>
              <a:buChar char="§"/>
            </a:pPr>
            <a:r>
              <a:rPr lang="en-US" dirty="0">
                <a:latin typeface="+mj-lt"/>
                <a:cs typeface="Kalinga" panose="020B0802040204020203" pitchFamily="34" charset="0"/>
              </a:rPr>
              <a:t>Design Canvas</a:t>
            </a:r>
          </a:p>
          <a:p>
            <a:pPr marL="285750" indent="-285750">
              <a:buFont typeface="Wingdings"/>
              <a:buChar char="§"/>
            </a:pPr>
            <a:r>
              <a:rPr lang="en-US" dirty="0">
                <a:latin typeface="+mj-lt"/>
                <a:cs typeface="Kalinga" panose="020B0802040204020203" pitchFamily="34" charset="0"/>
              </a:rPr>
              <a:t>Download (for later)</a:t>
            </a:r>
          </a:p>
          <a:p>
            <a:pPr marL="285750" indent="-285750">
              <a:buFont typeface="Wingdings"/>
              <a:buChar char="§"/>
            </a:pPr>
            <a:r>
              <a:rPr lang="en-US" dirty="0">
                <a:latin typeface="+mj-lt"/>
                <a:cs typeface="Kalinga" panose="020B0802040204020203" pitchFamily="34" charset="0"/>
              </a:rPr>
              <a:t>Undo/Redo &amp; Zoom</a:t>
            </a:r>
          </a:p>
          <a:p>
            <a:pPr marL="285750" indent="-285750">
              <a:buFont typeface="Wingdings"/>
              <a:buChar char="§"/>
            </a:pPr>
            <a:endParaRPr lang="en-US" dirty="0"/>
          </a:p>
        </p:txBody>
      </p:sp>
      <p:pic>
        <p:nvPicPr>
          <p:cNvPr id="10" name="Picture 9" descr="A screenshot of a cell phone&#10;&#10;Description automatically generated">
            <a:extLst>
              <a:ext uri="{FF2B5EF4-FFF2-40B4-BE49-F238E27FC236}">
                <a16:creationId xmlns:a16="http://schemas.microsoft.com/office/drawing/2014/main" id="{3680B8D4-DA8E-402D-AD52-8DB02C6B5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3630" y="695569"/>
            <a:ext cx="8431192" cy="4566897"/>
          </a:xfrm>
          <a:prstGeom prst="rect">
            <a:avLst/>
          </a:prstGeom>
        </p:spPr>
      </p:pic>
      <p:sp>
        <p:nvSpPr>
          <p:cNvPr id="12" name="Arrow: Left 11">
            <a:extLst>
              <a:ext uri="{FF2B5EF4-FFF2-40B4-BE49-F238E27FC236}">
                <a16:creationId xmlns:a16="http://schemas.microsoft.com/office/drawing/2014/main" id="{EF5C9B52-6F3B-42EE-AC2D-366848FA9DBC}"/>
              </a:ext>
            </a:extLst>
          </p:cNvPr>
          <p:cNvSpPr/>
          <p:nvPr/>
        </p:nvSpPr>
        <p:spPr>
          <a:xfrm>
            <a:off x="5780260" y="1986490"/>
            <a:ext cx="2959413" cy="53420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neakerhead BTN" panose="020B0904070503040306" pitchFamily="34" charset="0"/>
              </a:rPr>
              <a:t>Online Simulator</a:t>
            </a:r>
          </a:p>
        </p:txBody>
      </p:sp>
      <p:sp>
        <p:nvSpPr>
          <p:cNvPr id="13" name="TextBox 12">
            <a:extLst>
              <a:ext uri="{FF2B5EF4-FFF2-40B4-BE49-F238E27FC236}">
                <a16:creationId xmlns:a16="http://schemas.microsoft.com/office/drawing/2014/main" id="{42E81C3B-E37F-4F20-AAE7-A275114C88A1}"/>
              </a:ext>
            </a:extLst>
          </p:cNvPr>
          <p:cNvSpPr txBox="1"/>
          <p:nvPr/>
        </p:nvSpPr>
        <p:spPr>
          <a:xfrm>
            <a:off x="266609" y="2041234"/>
            <a:ext cx="3116238" cy="646331"/>
          </a:xfrm>
          <a:prstGeom prst="rect">
            <a:avLst/>
          </a:prstGeom>
          <a:noFill/>
        </p:spPr>
        <p:txBody>
          <a:bodyPr wrap="none" rtlCol="0">
            <a:spAutoFit/>
          </a:bodyPr>
          <a:lstStyle/>
          <a:p>
            <a:r>
              <a:rPr lang="en-US" dirty="0">
                <a:latin typeface="+mj-lt"/>
                <a:cs typeface="Kalinga" panose="020B0802040204020203" pitchFamily="34" charset="0"/>
              </a:rPr>
              <a:t>This is where the game you </a:t>
            </a:r>
          </a:p>
          <a:p>
            <a:pPr algn="ctr"/>
            <a:r>
              <a:rPr lang="en-US" dirty="0">
                <a:latin typeface="+mj-lt"/>
                <a:cs typeface="Kalinga" panose="020B0802040204020203" pitchFamily="34" charset="0"/>
              </a:rPr>
              <a:t>create will come to life!</a:t>
            </a:r>
          </a:p>
        </p:txBody>
      </p:sp>
      <p:sp>
        <p:nvSpPr>
          <p:cNvPr id="16" name="Arrow: Left 15">
            <a:extLst>
              <a:ext uri="{FF2B5EF4-FFF2-40B4-BE49-F238E27FC236}">
                <a16:creationId xmlns:a16="http://schemas.microsoft.com/office/drawing/2014/main" id="{F57C078C-6FB0-4DCC-A491-A16A9A82A83C}"/>
              </a:ext>
            </a:extLst>
          </p:cNvPr>
          <p:cNvSpPr/>
          <p:nvPr/>
        </p:nvSpPr>
        <p:spPr>
          <a:xfrm>
            <a:off x="6828400" y="2517740"/>
            <a:ext cx="3018506" cy="53420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neakerhead BTN" panose="020B0904070503040306" pitchFamily="34" charset="0"/>
              </a:rPr>
              <a:t>Block Menu</a:t>
            </a:r>
          </a:p>
        </p:txBody>
      </p:sp>
      <p:sp>
        <p:nvSpPr>
          <p:cNvPr id="17" name="Arrow: Left 16">
            <a:extLst>
              <a:ext uri="{FF2B5EF4-FFF2-40B4-BE49-F238E27FC236}">
                <a16:creationId xmlns:a16="http://schemas.microsoft.com/office/drawing/2014/main" id="{48DA3308-FCAA-4CC7-A3AB-42313867C7FF}"/>
              </a:ext>
            </a:extLst>
          </p:cNvPr>
          <p:cNvSpPr/>
          <p:nvPr/>
        </p:nvSpPr>
        <p:spPr>
          <a:xfrm rot="20487155" flipH="1">
            <a:off x="6113793" y="3316094"/>
            <a:ext cx="2586458" cy="53420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neakerhead BTN" panose="020B0904070503040306" pitchFamily="34" charset="0"/>
              </a:rPr>
              <a:t>Design Canvas</a:t>
            </a:r>
          </a:p>
        </p:txBody>
      </p:sp>
      <p:sp>
        <p:nvSpPr>
          <p:cNvPr id="18" name="Arrow: Left 17">
            <a:extLst>
              <a:ext uri="{FF2B5EF4-FFF2-40B4-BE49-F238E27FC236}">
                <a16:creationId xmlns:a16="http://schemas.microsoft.com/office/drawing/2014/main" id="{A026A72A-8189-43FC-876B-1C53A695B2DA}"/>
              </a:ext>
            </a:extLst>
          </p:cNvPr>
          <p:cNvSpPr/>
          <p:nvPr/>
        </p:nvSpPr>
        <p:spPr>
          <a:xfrm rot="20149553">
            <a:off x="5697646" y="3990486"/>
            <a:ext cx="2884360" cy="53420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neakerhead BTN" panose="020B0904070503040306" pitchFamily="34" charset="0"/>
              </a:rPr>
              <a:t>Download</a:t>
            </a:r>
          </a:p>
        </p:txBody>
      </p:sp>
      <p:sp>
        <p:nvSpPr>
          <p:cNvPr id="19" name="Arrow: Left 18">
            <a:extLst>
              <a:ext uri="{FF2B5EF4-FFF2-40B4-BE49-F238E27FC236}">
                <a16:creationId xmlns:a16="http://schemas.microsoft.com/office/drawing/2014/main" id="{2151BF9A-6BE1-4883-B3CE-8193CFF8AED5}"/>
              </a:ext>
            </a:extLst>
          </p:cNvPr>
          <p:cNvSpPr/>
          <p:nvPr/>
        </p:nvSpPr>
        <p:spPr>
          <a:xfrm rot="2147842" flipH="1">
            <a:off x="8858112" y="3757925"/>
            <a:ext cx="2586458" cy="53420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neakerhead BTN" panose="020B0904070503040306" pitchFamily="34" charset="0"/>
              </a:rPr>
              <a:t>Undo/Redo &amp; Zoom</a:t>
            </a:r>
          </a:p>
        </p:txBody>
      </p:sp>
    </p:spTree>
    <p:extLst>
      <p:ext uri="{BB962C8B-B14F-4D97-AF65-F5344CB8AC3E}">
        <p14:creationId xmlns:p14="http://schemas.microsoft.com/office/powerpoint/2010/main" val="73998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pic>
        <p:nvPicPr>
          <p:cNvPr id="4" name="Picture 3" descr="A picture containing drawing&#10;&#10;Description automatically generated">
            <a:extLst>
              <a:ext uri="{FF2B5EF4-FFF2-40B4-BE49-F238E27FC236}">
                <a16:creationId xmlns:a16="http://schemas.microsoft.com/office/drawing/2014/main" id="{6EA834D2-D978-4320-9D23-D684ABE8C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82" y="348293"/>
            <a:ext cx="1079746" cy="1346507"/>
          </a:xfrm>
          <a:prstGeom prst="rect">
            <a:avLst/>
          </a:prstGeom>
        </p:spPr>
      </p:pic>
      <p:sp>
        <p:nvSpPr>
          <p:cNvPr id="5" name="TextBox 4">
            <a:extLst>
              <a:ext uri="{FF2B5EF4-FFF2-40B4-BE49-F238E27FC236}">
                <a16:creationId xmlns:a16="http://schemas.microsoft.com/office/drawing/2014/main" id="{ABB15BAB-B236-4FD7-874D-ECFDC7115B65}"/>
              </a:ext>
            </a:extLst>
          </p:cNvPr>
          <p:cNvSpPr txBox="1"/>
          <p:nvPr/>
        </p:nvSpPr>
        <p:spPr>
          <a:xfrm>
            <a:off x="1804928" y="636825"/>
            <a:ext cx="4452501" cy="769441"/>
          </a:xfrm>
          <a:prstGeom prst="rect">
            <a:avLst/>
          </a:prstGeom>
          <a:noFill/>
        </p:spPr>
        <p:txBody>
          <a:bodyPr wrap="none" rtlCol="0">
            <a:spAutoFit/>
          </a:bodyPr>
          <a:lstStyle/>
          <a:p>
            <a:r>
              <a:rPr lang="en-US" sz="4400" dirty="0"/>
              <a:t>Computer Term:</a:t>
            </a:r>
          </a:p>
        </p:txBody>
      </p:sp>
      <p:sp>
        <p:nvSpPr>
          <p:cNvPr id="6" name="TextBox 5">
            <a:extLst>
              <a:ext uri="{FF2B5EF4-FFF2-40B4-BE49-F238E27FC236}">
                <a16:creationId xmlns:a16="http://schemas.microsoft.com/office/drawing/2014/main" id="{59086A81-9E85-4C20-93A2-672E1227F662}"/>
              </a:ext>
            </a:extLst>
          </p:cNvPr>
          <p:cNvSpPr txBox="1"/>
          <p:nvPr/>
        </p:nvSpPr>
        <p:spPr>
          <a:xfrm>
            <a:off x="2329131" y="1796342"/>
            <a:ext cx="12192000" cy="830997"/>
          </a:xfrm>
          <a:prstGeom prst="rect">
            <a:avLst/>
          </a:prstGeom>
          <a:noFill/>
        </p:spPr>
        <p:txBody>
          <a:bodyPr wrap="square" rtlCol="0" anchor="t">
            <a:spAutoFit/>
          </a:bodyPr>
          <a:lstStyle/>
          <a:p>
            <a:r>
              <a:rPr lang="en-US" sz="4800" dirty="0"/>
              <a:t>SPRITE</a:t>
            </a:r>
          </a:p>
        </p:txBody>
      </p:sp>
      <p:sp>
        <p:nvSpPr>
          <p:cNvPr id="10" name="TextBox 9">
            <a:extLst>
              <a:ext uri="{FF2B5EF4-FFF2-40B4-BE49-F238E27FC236}">
                <a16:creationId xmlns:a16="http://schemas.microsoft.com/office/drawing/2014/main" id="{82C6B368-233F-4B94-8815-8E512182DCBA}"/>
              </a:ext>
            </a:extLst>
          </p:cNvPr>
          <p:cNvSpPr txBox="1"/>
          <p:nvPr/>
        </p:nvSpPr>
        <p:spPr>
          <a:xfrm>
            <a:off x="2332794" y="2823347"/>
            <a:ext cx="7767576" cy="830997"/>
          </a:xfrm>
          <a:prstGeom prst="rect">
            <a:avLst/>
          </a:prstGeom>
          <a:noFill/>
        </p:spPr>
        <p:txBody>
          <a:bodyPr wrap="none" rtlCol="0" anchor="t">
            <a:spAutoFit/>
          </a:bodyPr>
          <a:lstStyle/>
          <a:p>
            <a:r>
              <a:rPr lang="en-US" sz="2400" dirty="0"/>
              <a:t>A sprite is a two-dimensional image that is integrated </a:t>
            </a:r>
            <a:endParaRPr lang="en-US"/>
          </a:p>
          <a:p>
            <a:r>
              <a:rPr lang="en-US" sz="2400" dirty="0"/>
              <a:t>into a larger scene,  most often in a 2D video game. </a:t>
            </a:r>
            <a:endParaRPr lang="en-US" dirty="0"/>
          </a:p>
        </p:txBody>
      </p:sp>
      <p:sp>
        <p:nvSpPr>
          <p:cNvPr id="14" name="TextBox 13">
            <a:extLst>
              <a:ext uri="{FF2B5EF4-FFF2-40B4-BE49-F238E27FC236}">
                <a16:creationId xmlns:a16="http://schemas.microsoft.com/office/drawing/2014/main" id="{42065E02-7513-4845-B322-6C155D1A1954}"/>
              </a:ext>
            </a:extLst>
          </p:cNvPr>
          <p:cNvSpPr txBox="1"/>
          <p:nvPr/>
        </p:nvSpPr>
        <p:spPr>
          <a:xfrm>
            <a:off x="3597223" y="4785117"/>
            <a:ext cx="1932709" cy="800219"/>
          </a:xfrm>
          <a:prstGeom prst="rect">
            <a:avLst/>
          </a:prstGeom>
          <a:noFill/>
        </p:spPr>
        <p:txBody>
          <a:bodyPr wrap="none" rtlCol="0" anchor="t">
            <a:spAutoFit/>
          </a:bodyPr>
          <a:lstStyle/>
          <a:p>
            <a:r>
              <a:rPr lang="en-US" sz="2800" dirty="0"/>
              <a:t>EXAMPLE</a:t>
            </a:r>
            <a:r>
              <a:rPr lang="en-US" dirty="0"/>
              <a:t>: </a:t>
            </a:r>
          </a:p>
          <a:p>
            <a:endParaRPr lang="en-US" dirty="0"/>
          </a:p>
        </p:txBody>
      </p:sp>
      <p:pic>
        <p:nvPicPr>
          <p:cNvPr id="8" name="Picture 7" descr="A picture containing drawing, clock&#10;&#10;Description automatically generated">
            <a:extLst>
              <a:ext uri="{FF2B5EF4-FFF2-40B4-BE49-F238E27FC236}">
                <a16:creationId xmlns:a16="http://schemas.microsoft.com/office/drawing/2014/main" id="{84787452-8D51-4D76-9747-E6EB3AF10E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7166" y="4011940"/>
            <a:ext cx="1797229" cy="1899288"/>
          </a:xfrm>
          <a:prstGeom prst="rect">
            <a:avLst/>
          </a:prstGeom>
        </p:spPr>
      </p:pic>
    </p:spTree>
    <p:extLst>
      <p:ext uri="{BB962C8B-B14F-4D97-AF65-F5344CB8AC3E}">
        <p14:creationId xmlns:p14="http://schemas.microsoft.com/office/powerpoint/2010/main" val="2884867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5" name="TextBox 4">
            <a:extLst>
              <a:ext uri="{FF2B5EF4-FFF2-40B4-BE49-F238E27FC236}">
                <a16:creationId xmlns:a16="http://schemas.microsoft.com/office/drawing/2014/main" id="{39E826AD-67BF-4369-9C8C-21039BC8F185}"/>
              </a:ext>
            </a:extLst>
          </p:cNvPr>
          <p:cNvSpPr txBox="1"/>
          <p:nvPr/>
        </p:nvSpPr>
        <p:spPr>
          <a:xfrm>
            <a:off x="0" y="4598333"/>
            <a:ext cx="12192000" cy="1123384"/>
          </a:xfrm>
          <a:prstGeom prst="rect">
            <a:avLst/>
          </a:prstGeom>
          <a:noFill/>
        </p:spPr>
        <p:txBody>
          <a:bodyPr wrap="square" rtlCol="0">
            <a:spAutoFit/>
          </a:bodyPr>
          <a:lstStyle/>
          <a:p>
            <a:pPr algn="ctr"/>
            <a:r>
              <a:rPr lang="en-US" sz="2800" dirty="0"/>
              <a:t>Grab the                                            block</a:t>
            </a:r>
          </a:p>
          <a:p>
            <a:pPr algn="ctr"/>
            <a:endParaRPr lang="en-US" sz="1100" dirty="0"/>
          </a:p>
          <a:p>
            <a:pPr algn="ctr"/>
            <a:r>
              <a:rPr lang="en-US" sz="2800" dirty="0"/>
              <a:t>and drag it into the              block</a:t>
            </a:r>
          </a:p>
        </p:txBody>
      </p:sp>
      <p:pic>
        <p:nvPicPr>
          <p:cNvPr id="14" name="Picture 13" descr="A picture containing drawing&#10;&#10;Description automatically generated">
            <a:extLst>
              <a:ext uri="{FF2B5EF4-FFF2-40B4-BE49-F238E27FC236}">
                <a16:creationId xmlns:a16="http://schemas.microsoft.com/office/drawing/2014/main" id="{E932AD2F-D8DB-41A3-99A0-722E469DE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0727" y="5103072"/>
            <a:ext cx="1191927" cy="822430"/>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06798B9B-3792-4423-B4EC-18342F634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675" y="729586"/>
            <a:ext cx="10320649" cy="3497637"/>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A2538DD4-49B7-4E8F-8510-9763F7956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6255" y="4492951"/>
            <a:ext cx="3755923" cy="650063"/>
          </a:xfrm>
          <a:prstGeom prst="rect">
            <a:avLst/>
          </a:prstGeom>
        </p:spPr>
      </p:pic>
    </p:spTree>
    <p:extLst>
      <p:ext uri="{BB962C8B-B14F-4D97-AF65-F5344CB8AC3E}">
        <p14:creationId xmlns:p14="http://schemas.microsoft.com/office/powerpoint/2010/main" val="1573950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7" name="Rectangle 38">
            <a:extLst>
              <a:ext uri="{FF2B5EF4-FFF2-40B4-BE49-F238E27FC236}">
                <a16:creationId xmlns:a16="http://schemas.microsoft.com/office/drawing/2014/main" id="{BE585B39-3F91-4716-B99B-F2F8519F4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68" name="Picture 40">
            <a:extLst>
              <a:ext uri="{FF2B5EF4-FFF2-40B4-BE49-F238E27FC236}">
                <a16:creationId xmlns:a16="http://schemas.microsoft.com/office/drawing/2014/main" id="{4B1AA877-09FE-4988-B95D-729E4F2BC9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69" name="Straight Connector 42">
            <a:extLst>
              <a:ext uri="{FF2B5EF4-FFF2-40B4-BE49-F238E27FC236}">
                <a16:creationId xmlns:a16="http://schemas.microsoft.com/office/drawing/2014/main" id="{66034D98-8665-421D-8716-7748C50B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pic>
        <p:nvPicPr>
          <p:cNvPr id="4" name="Picture 3" descr="A picture containing drawing&#10;&#10;Description automatically generated">
            <a:extLst>
              <a:ext uri="{FF2B5EF4-FFF2-40B4-BE49-F238E27FC236}">
                <a16:creationId xmlns:a16="http://schemas.microsoft.com/office/drawing/2014/main" id="{6EA834D2-D978-4320-9D23-D684ABE8CD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182" y="348293"/>
            <a:ext cx="1079746" cy="1346507"/>
          </a:xfrm>
          <a:prstGeom prst="rect">
            <a:avLst/>
          </a:prstGeom>
        </p:spPr>
      </p:pic>
      <p:sp>
        <p:nvSpPr>
          <p:cNvPr id="5" name="TextBox 4">
            <a:extLst>
              <a:ext uri="{FF2B5EF4-FFF2-40B4-BE49-F238E27FC236}">
                <a16:creationId xmlns:a16="http://schemas.microsoft.com/office/drawing/2014/main" id="{ABB15BAB-B236-4FD7-874D-ECFDC7115B65}"/>
              </a:ext>
            </a:extLst>
          </p:cNvPr>
          <p:cNvSpPr txBox="1"/>
          <p:nvPr/>
        </p:nvSpPr>
        <p:spPr>
          <a:xfrm>
            <a:off x="1804928" y="636825"/>
            <a:ext cx="4452501" cy="769441"/>
          </a:xfrm>
          <a:prstGeom prst="rect">
            <a:avLst/>
          </a:prstGeom>
          <a:noFill/>
        </p:spPr>
        <p:txBody>
          <a:bodyPr wrap="none" rtlCol="0">
            <a:spAutoFit/>
          </a:bodyPr>
          <a:lstStyle/>
          <a:p>
            <a:r>
              <a:rPr lang="en-US" sz="4400" dirty="0"/>
              <a:t>Computer Term:</a:t>
            </a:r>
          </a:p>
        </p:txBody>
      </p:sp>
      <p:sp>
        <p:nvSpPr>
          <p:cNvPr id="6" name="TextBox 5">
            <a:extLst>
              <a:ext uri="{FF2B5EF4-FFF2-40B4-BE49-F238E27FC236}">
                <a16:creationId xmlns:a16="http://schemas.microsoft.com/office/drawing/2014/main" id="{59086A81-9E85-4C20-93A2-672E1227F662}"/>
              </a:ext>
            </a:extLst>
          </p:cNvPr>
          <p:cNvSpPr txBox="1"/>
          <p:nvPr/>
        </p:nvSpPr>
        <p:spPr>
          <a:xfrm>
            <a:off x="2190848" y="1959988"/>
            <a:ext cx="5018084" cy="830997"/>
          </a:xfrm>
          <a:prstGeom prst="rect">
            <a:avLst/>
          </a:prstGeom>
          <a:noFill/>
        </p:spPr>
        <p:txBody>
          <a:bodyPr wrap="square" rtlCol="0">
            <a:spAutoFit/>
          </a:bodyPr>
          <a:lstStyle/>
          <a:p>
            <a:r>
              <a:rPr lang="en-US" sz="4800" dirty="0"/>
              <a:t>VARIABLE</a:t>
            </a:r>
          </a:p>
        </p:txBody>
      </p:sp>
      <p:sp>
        <p:nvSpPr>
          <p:cNvPr id="10" name="TextBox 9">
            <a:extLst>
              <a:ext uri="{FF2B5EF4-FFF2-40B4-BE49-F238E27FC236}">
                <a16:creationId xmlns:a16="http://schemas.microsoft.com/office/drawing/2014/main" id="{82C6B368-233F-4B94-8815-8E512182DCBA}"/>
              </a:ext>
            </a:extLst>
          </p:cNvPr>
          <p:cNvSpPr txBox="1"/>
          <p:nvPr/>
        </p:nvSpPr>
        <p:spPr>
          <a:xfrm>
            <a:off x="2260907" y="3058880"/>
            <a:ext cx="9309856" cy="1200329"/>
          </a:xfrm>
          <a:prstGeom prst="rect">
            <a:avLst/>
          </a:prstGeom>
          <a:noFill/>
        </p:spPr>
        <p:txBody>
          <a:bodyPr wrap="none" rtlCol="0" anchor="t">
            <a:spAutoFit/>
          </a:bodyPr>
          <a:lstStyle/>
          <a:p>
            <a:r>
              <a:rPr lang="en-US" sz="2400" dirty="0"/>
              <a:t>A variable is a letter or word, such as “x” or “score” </a:t>
            </a:r>
            <a:endParaRPr lang="en-US"/>
          </a:p>
          <a:p>
            <a:r>
              <a:rPr lang="en-US" sz="2400" dirty="0"/>
              <a:t>that represents a changing value. Variable can be named</a:t>
            </a:r>
            <a:endParaRPr lang="en-US" dirty="0"/>
          </a:p>
          <a:p>
            <a:r>
              <a:rPr lang="en-US" sz="2400" dirty="0"/>
              <a:t>anything but should be meaningful. To make code easier to read.</a:t>
            </a:r>
            <a:endParaRPr lang="en-US" dirty="0"/>
          </a:p>
        </p:txBody>
      </p:sp>
      <p:sp>
        <p:nvSpPr>
          <p:cNvPr id="14" name="TextBox 13">
            <a:extLst>
              <a:ext uri="{FF2B5EF4-FFF2-40B4-BE49-F238E27FC236}">
                <a16:creationId xmlns:a16="http://schemas.microsoft.com/office/drawing/2014/main" id="{42065E02-7513-4845-B322-6C155D1A1954}"/>
              </a:ext>
            </a:extLst>
          </p:cNvPr>
          <p:cNvSpPr txBox="1"/>
          <p:nvPr/>
        </p:nvSpPr>
        <p:spPr>
          <a:xfrm>
            <a:off x="3787146" y="4471247"/>
            <a:ext cx="1932709" cy="800219"/>
          </a:xfrm>
          <a:prstGeom prst="rect">
            <a:avLst/>
          </a:prstGeom>
          <a:noFill/>
        </p:spPr>
        <p:txBody>
          <a:bodyPr wrap="none" rtlCol="0" anchor="t">
            <a:spAutoFit/>
          </a:bodyPr>
          <a:lstStyle/>
          <a:p>
            <a:r>
              <a:rPr lang="en-US" sz="2800" dirty="0"/>
              <a:t>EXAMPLE</a:t>
            </a:r>
            <a:r>
              <a:rPr lang="en-US" dirty="0"/>
              <a:t>: </a:t>
            </a:r>
          </a:p>
          <a:p>
            <a:endParaRPr lang="en-US" dirty="0"/>
          </a:p>
        </p:txBody>
      </p:sp>
      <p:sp>
        <p:nvSpPr>
          <p:cNvPr id="11" name="TextBox 10">
            <a:extLst>
              <a:ext uri="{FF2B5EF4-FFF2-40B4-BE49-F238E27FC236}">
                <a16:creationId xmlns:a16="http://schemas.microsoft.com/office/drawing/2014/main" id="{7E130EF3-E291-49B5-A3B6-CB86356031B6}"/>
              </a:ext>
            </a:extLst>
          </p:cNvPr>
          <p:cNvSpPr txBox="1"/>
          <p:nvPr/>
        </p:nvSpPr>
        <p:spPr>
          <a:xfrm>
            <a:off x="5683363" y="4479973"/>
            <a:ext cx="2824299" cy="523220"/>
          </a:xfrm>
          <a:prstGeom prst="rect">
            <a:avLst/>
          </a:prstGeom>
          <a:noFill/>
        </p:spPr>
        <p:txBody>
          <a:bodyPr wrap="none" rtlCol="0" anchor="t">
            <a:spAutoFit/>
          </a:bodyPr>
          <a:lstStyle/>
          <a:p>
            <a:r>
              <a:rPr lang="en-US" sz="2800" dirty="0"/>
              <a:t>score=score + 1</a:t>
            </a:r>
          </a:p>
        </p:txBody>
      </p:sp>
    </p:spTree>
    <p:extLst>
      <p:ext uri="{BB962C8B-B14F-4D97-AF65-F5344CB8AC3E}">
        <p14:creationId xmlns:p14="http://schemas.microsoft.com/office/powerpoint/2010/main" val="209394433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4FC39C15559B84687A83D6DAAA329E0" ma:contentTypeVersion="9" ma:contentTypeDescription="Create a new document." ma:contentTypeScope="" ma:versionID="dfd06c93431f36858924810e58e77fee">
  <xsd:schema xmlns:xsd="http://www.w3.org/2001/XMLSchema" xmlns:xs="http://www.w3.org/2001/XMLSchema" xmlns:p="http://schemas.microsoft.com/office/2006/metadata/properties" xmlns:ns2="ec3bb2fa-6445-4522-a73e-1ae41872b5a8" targetNamespace="http://schemas.microsoft.com/office/2006/metadata/properties" ma:root="true" ma:fieldsID="cde04fc8a41bed0656df85ebf685cd80" ns2:_="">
    <xsd:import namespace="ec3bb2fa-6445-4522-a73e-1ae41872b5a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3bb2fa-6445-4522-a73e-1ae41872b5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7CDF9D-2F03-4292-B788-0D0D427F8E8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D919390-B848-447E-8D02-58B4112AA31D}">
  <ds:schemaRefs>
    <ds:schemaRef ds:uri="http://schemas.microsoft.com/sharepoint/v3/contenttype/forms"/>
  </ds:schemaRefs>
</ds:datastoreItem>
</file>

<file path=customXml/itemProps3.xml><?xml version="1.0" encoding="utf-8"?>
<ds:datastoreItem xmlns:ds="http://schemas.openxmlformats.org/officeDocument/2006/customXml" ds:itemID="{CB5054EE-83C3-4D86-A438-DC2748D261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3bb2fa-6445-4522-a73e-1ae41872b5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770</TotalTime>
  <Words>1997</Words>
  <Application>Microsoft Office PowerPoint</Application>
  <PresentationFormat>Widescreen</PresentationFormat>
  <Paragraphs>160</Paragraphs>
  <Slides>30</Slides>
  <Notes>30</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Rockwell</vt:lpstr>
      <vt:lpstr>Sneakerhead BTN</vt:lpstr>
      <vt:lpstr>Wingdings</vt:lpstr>
      <vt:lpstr>Gallery</vt:lpstr>
      <vt:lpstr>PowerPoint Presentation</vt:lpstr>
      <vt:lpstr>PowerPoint Presentation</vt:lpstr>
      <vt:lpstr>PowerPoint Presentation</vt:lpstr>
      <vt:lpstr>PowerPoint Presentation</vt:lpstr>
      <vt:lpstr>PowerPoint Presentation</vt:lpstr>
      <vt:lpstr>DESIGN SURFACE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Norris</dc:creator>
  <cp:lastModifiedBy>Gus Issa</cp:lastModifiedBy>
  <cp:revision>146</cp:revision>
  <dcterms:created xsi:type="dcterms:W3CDTF">2020-02-11T15:36:49Z</dcterms:created>
  <dcterms:modified xsi:type="dcterms:W3CDTF">2020-04-11T00:44:51Z</dcterms:modified>
</cp:coreProperties>
</file>