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26"/>
  </p:notesMasterIdLst>
  <p:sldIdLst>
    <p:sldId id="256" r:id="rId5"/>
    <p:sldId id="280" r:id="rId6"/>
    <p:sldId id="270" r:id="rId7"/>
    <p:sldId id="281" r:id="rId8"/>
    <p:sldId id="269" r:id="rId9"/>
    <p:sldId id="27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5" r:id="rId23"/>
    <p:sldId id="296" r:id="rId24"/>
    <p:sldId id="29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100"/>
    <a:srgbClr val="FB8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087A4-61FB-42C6-B00C-8354E3E82DCC}" v="81" dt="2020-02-19T13:16:06.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79" autoAdjust="0"/>
  </p:normalViewPr>
  <p:slideViewPr>
    <p:cSldViewPr snapToGrid="0">
      <p:cViewPr varScale="1">
        <p:scale>
          <a:sx n="94" d="100"/>
          <a:sy n="94"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Norris" userId="7333b3d1-3755-4fb2-b901-2861743b070c" providerId="ADAL" clId="{CF4E41BE-4387-4102-B406-D8BD84C4FDC5}"/>
    <pc:docChg chg="undo custSel mod addSld delSld modSld sldOrd">
      <pc:chgData name="Greg Norris" userId="7333b3d1-3755-4fb2-b901-2861743b070c" providerId="ADAL" clId="{CF4E41BE-4387-4102-B406-D8BD84C4FDC5}" dt="2020-02-12T20:04:43.003" v="7913" actId="113"/>
      <pc:docMkLst>
        <pc:docMk/>
      </pc:docMkLst>
      <pc:sldChg chg="modSp modNotesTx">
        <pc:chgData name="Greg Norris" userId="7333b3d1-3755-4fb2-b901-2861743b070c" providerId="ADAL" clId="{CF4E41BE-4387-4102-B406-D8BD84C4FDC5}" dt="2020-02-12T18:43:38.814" v="7774" actId="20577"/>
        <pc:sldMkLst>
          <pc:docMk/>
          <pc:sldMk cId="109857222" sldId="256"/>
        </pc:sldMkLst>
        <pc:spChg chg="mod">
          <ac:chgData name="Greg Norris" userId="7333b3d1-3755-4fb2-b901-2861743b070c" providerId="ADAL" clId="{CF4E41BE-4387-4102-B406-D8BD84C4FDC5}" dt="2020-02-11T20:19:26.189" v="1" actId="20577"/>
          <ac:spMkLst>
            <pc:docMk/>
            <pc:sldMk cId="109857222" sldId="256"/>
            <ac:spMk id="3" creationId="{00000000-0000-0000-0000-000000000000}"/>
          </ac:spMkLst>
        </pc:spChg>
      </pc:sldChg>
      <pc:sldChg chg="del">
        <pc:chgData name="Greg Norris" userId="7333b3d1-3755-4fb2-b901-2861743b070c" providerId="ADAL" clId="{CF4E41BE-4387-4102-B406-D8BD84C4FDC5}" dt="2020-02-11T20:19:33.297" v="2" actId="47"/>
        <pc:sldMkLst>
          <pc:docMk/>
          <pc:sldMk cId="193531001" sldId="264"/>
        </pc:sldMkLst>
      </pc:sldChg>
      <pc:sldChg chg="del">
        <pc:chgData name="Greg Norris" userId="7333b3d1-3755-4fb2-b901-2861743b070c" providerId="ADAL" clId="{CF4E41BE-4387-4102-B406-D8BD84C4FDC5}" dt="2020-02-11T20:19:34.564" v="3" actId="47"/>
        <pc:sldMkLst>
          <pc:docMk/>
          <pc:sldMk cId="1695852273" sldId="265"/>
        </pc:sldMkLst>
      </pc:sldChg>
      <pc:sldChg chg="del">
        <pc:chgData name="Greg Norris" userId="7333b3d1-3755-4fb2-b901-2861743b070c" providerId="ADAL" clId="{CF4E41BE-4387-4102-B406-D8BD84C4FDC5}" dt="2020-02-11T20:19:35.714" v="4" actId="47"/>
        <pc:sldMkLst>
          <pc:docMk/>
          <pc:sldMk cId="3057085623" sldId="266"/>
        </pc:sldMkLst>
      </pc:sldChg>
      <pc:sldChg chg="del">
        <pc:chgData name="Greg Norris" userId="7333b3d1-3755-4fb2-b901-2861743b070c" providerId="ADAL" clId="{CF4E41BE-4387-4102-B406-D8BD84C4FDC5}" dt="2020-02-11T20:19:36.891" v="5" actId="47"/>
        <pc:sldMkLst>
          <pc:docMk/>
          <pc:sldMk cId="3144827230" sldId="267"/>
        </pc:sldMkLst>
      </pc:sldChg>
      <pc:sldChg chg="del">
        <pc:chgData name="Greg Norris" userId="7333b3d1-3755-4fb2-b901-2861743b070c" providerId="ADAL" clId="{CF4E41BE-4387-4102-B406-D8BD84C4FDC5}" dt="2020-02-11T20:19:38.163" v="6" actId="47"/>
        <pc:sldMkLst>
          <pc:docMk/>
          <pc:sldMk cId="493329270" sldId="268"/>
        </pc:sldMkLst>
      </pc:sldChg>
      <pc:sldChg chg="addSp delSp modSp add del mod setBg delAnim modAnim delDesignElem modNotesTx">
        <pc:chgData name="Greg Norris" userId="7333b3d1-3755-4fb2-b901-2861743b070c" providerId="ADAL" clId="{CF4E41BE-4387-4102-B406-D8BD84C4FDC5}" dt="2020-02-12T18:45:44.214" v="7781" actId="20577"/>
        <pc:sldMkLst>
          <pc:docMk/>
          <pc:sldMk cId="136016941" sldId="269"/>
        </pc:sldMkLst>
        <pc:spChg chg="add">
          <ac:chgData name="Greg Norris" userId="7333b3d1-3755-4fb2-b901-2861743b070c" providerId="ADAL" clId="{CF4E41BE-4387-4102-B406-D8BD84C4FDC5}" dt="2020-02-12T14:20:21.010" v="1229" actId="26606"/>
          <ac:spMkLst>
            <pc:docMk/>
            <pc:sldMk cId="136016941" sldId="269"/>
            <ac:spMk id="7" creationId="{CDDE5CDF-1512-4CDA-B956-23D223F8DE44}"/>
          </ac:spMkLst>
        </pc:spChg>
        <pc:spChg chg="del">
          <ac:chgData name="Greg Norris" userId="7333b3d1-3755-4fb2-b901-2861743b070c" providerId="ADAL" clId="{CF4E41BE-4387-4102-B406-D8BD84C4FDC5}" dt="2020-02-12T14:20:11.602" v="1228"/>
          <ac:spMkLst>
            <pc:docMk/>
            <pc:sldMk cId="136016941" sldId="269"/>
            <ac:spMk id="8" creationId="{6738F172-08B9-4BA5-B753-7D93472C0B11}"/>
          </ac:spMkLst>
        </pc:spChg>
        <pc:spChg chg="add">
          <ac:chgData name="Greg Norris" userId="7333b3d1-3755-4fb2-b901-2861743b070c" providerId="ADAL" clId="{CF4E41BE-4387-4102-B406-D8BD84C4FDC5}" dt="2020-02-12T14:20:21.010" v="1229" actId="26606"/>
          <ac:spMkLst>
            <pc:docMk/>
            <pc:sldMk cId="136016941" sldId="269"/>
            <ac:spMk id="13" creationId="{B6E6531A-0776-43BA-A852-5FB5C77534D5}"/>
          </ac:spMkLst>
        </pc:spChg>
        <pc:spChg chg="del">
          <ac:chgData name="Greg Norris" userId="7333b3d1-3755-4fb2-b901-2861743b070c" providerId="ADAL" clId="{CF4E41BE-4387-4102-B406-D8BD84C4FDC5}" dt="2020-02-12T14:20:11.602" v="1228"/>
          <ac:spMkLst>
            <pc:docMk/>
            <pc:sldMk cId="136016941" sldId="269"/>
            <ac:spMk id="14" creationId="{07DE5115-89C8-4B9C-B0E8-78A15C20CC50}"/>
          </ac:spMkLst>
        </pc:spChg>
        <pc:spChg chg="add">
          <ac:chgData name="Greg Norris" userId="7333b3d1-3755-4fb2-b901-2861743b070c" providerId="ADAL" clId="{CF4E41BE-4387-4102-B406-D8BD84C4FDC5}" dt="2020-02-12T14:20:21.010" v="1229" actId="26606"/>
          <ac:spMkLst>
            <pc:docMk/>
            <pc:sldMk cId="136016941" sldId="269"/>
            <ac:spMk id="15" creationId="{F8C5273F-2B84-46BF-A94F-1A20E13B3AA1}"/>
          </ac:spMkLst>
        </pc:spChg>
        <pc:spChg chg="del">
          <ac:chgData name="Greg Norris" userId="7333b3d1-3755-4fb2-b901-2861743b070c" providerId="ADAL" clId="{CF4E41BE-4387-4102-B406-D8BD84C4FDC5}" dt="2020-02-12T14:20:11.602" v="1228"/>
          <ac:spMkLst>
            <pc:docMk/>
            <pc:sldMk cId="136016941" sldId="269"/>
            <ac:spMk id="16" creationId="{4A6402E2-72CC-4683-9B83-11265402E5CE}"/>
          </ac:spMkLst>
        </pc:spChg>
        <pc:picChg chg="del mod">
          <ac:chgData name="Greg Norris" userId="7333b3d1-3755-4fb2-b901-2861743b070c" providerId="ADAL" clId="{CF4E41BE-4387-4102-B406-D8BD84C4FDC5}" dt="2020-02-12T14:20:26.993" v="1230" actId="478"/>
          <ac:picMkLst>
            <pc:docMk/>
            <pc:sldMk cId="136016941" sldId="269"/>
            <ac:picMk id="2" creationId="{36F2BB75-4257-4BAF-A1C3-D43571CA6B53}"/>
          </ac:picMkLst>
        </pc:picChg>
        <pc:picChg chg="add mod">
          <ac:chgData name="Greg Norris" userId="7333b3d1-3755-4fb2-b901-2861743b070c" providerId="ADAL" clId="{CF4E41BE-4387-4102-B406-D8BD84C4FDC5}" dt="2020-02-12T14:21:04.623" v="1238" actId="14100"/>
          <ac:picMkLst>
            <pc:docMk/>
            <pc:sldMk cId="136016941" sldId="269"/>
            <ac:picMk id="3" creationId="{C3101EEB-747C-4047-AFDA-A921A618F5FC}"/>
          </ac:picMkLst>
        </pc:picChg>
        <pc:picChg chg="add">
          <ac:chgData name="Greg Norris" userId="7333b3d1-3755-4fb2-b901-2861743b070c" providerId="ADAL" clId="{CF4E41BE-4387-4102-B406-D8BD84C4FDC5}" dt="2020-02-12T14:20:21.010" v="1229" actId="26606"/>
          <ac:picMkLst>
            <pc:docMk/>
            <pc:sldMk cId="136016941" sldId="269"/>
            <ac:picMk id="9" creationId="{B029D7D8-5A6B-4C76-94C8-15798C6C5ADB}"/>
          </ac:picMkLst>
        </pc:picChg>
        <pc:picChg chg="del">
          <ac:chgData name="Greg Norris" userId="7333b3d1-3755-4fb2-b901-2861743b070c" providerId="ADAL" clId="{CF4E41BE-4387-4102-B406-D8BD84C4FDC5}" dt="2020-02-12T14:20:11.602" v="1228"/>
          <ac:picMkLst>
            <pc:docMk/>
            <pc:sldMk cId="136016941" sldId="269"/>
            <ac:picMk id="10" creationId="{C900681B-C4FD-40B3-B5BC-C33231614C91}"/>
          </ac:picMkLst>
        </pc:picChg>
        <pc:cxnChg chg="add">
          <ac:chgData name="Greg Norris" userId="7333b3d1-3755-4fb2-b901-2861743b070c" providerId="ADAL" clId="{CF4E41BE-4387-4102-B406-D8BD84C4FDC5}" dt="2020-02-12T14:20:21.010" v="1229" actId="26606"/>
          <ac:cxnSpMkLst>
            <pc:docMk/>
            <pc:sldMk cId="136016941" sldId="269"/>
            <ac:cxnSpMk id="11" creationId="{A5C9319C-E20D-4884-952F-60B6A58C3E34}"/>
          </ac:cxnSpMkLst>
        </pc:cxnChg>
        <pc:cxnChg chg="del">
          <ac:chgData name="Greg Norris" userId="7333b3d1-3755-4fb2-b901-2861743b070c" providerId="ADAL" clId="{CF4E41BE-4387-4102-B406-D8BD84C4FDC5}" dt="2020-02-12T14:20:11.602" v="1228"/>
          <ac:cxnSpMkLst>
            <pc:docMk/>
            <pc:sldMk cId="136016941" sldId="269"/>
            <ac:cxnSpMk id="12" creationId="{FEAACD67-2FB5-4530-9B74-8D946F1CE9E3}"/>
          </ac:cxnSpMkLst>
        </pc:cxnChg>
      </pc:sldChg>
      <pc:sldChg chg="addSp delSp modSp del ord modNotesTx">
        <pc:chgData name="Greg Norris" userId="7333b3d1-3755-4fb2-b901-2861743b070c" providerId="ADAL" clId="{CF4E41BE-4387-4102-B406-D8BD84C4FDC5}" dt="2020-02-12T18:52:08.150" v="7826" actId="1035"/>
        <pc:sldMkLst>
          <pc:docMk/>
          <pc:sldMk cId="1573950884" sldId="270"/>
        </pc:sldMkLst>
        <pc:spChg chg="mod">
          <ac:chgData name="Greg Norris" userId="7333b3d1-3755-4fb2-b901-2861743b070c" providerId="ADAL" clId="{CF4E41BE-4387-4102-B406-D8BD84C4FDC5}" dt="2020-02-12T18:52:08.150" v="7826" actId="1035"/>
          <ac:spMkLst>
            <pc:docMk/>
            <pc:sldMk cId="1573950884" sldId="270"/>
            <ac:spMk id="5" creationId="{39E826AD-67BF-4369-9C8C-21039BC8F185}"/>
          </ac:spMkLst>
        </pc:spChg>
        <pc:picChg chg="add mod">
          <ac:chgData name="Greg Norris" userId="7333b3d1-3755-4fb2-b901-2861743b070c" providerId="ADAL" clId="{CF4E41BE-4387-4102-B406-D8BD84C4FDC5}" dt="2020-02-12T13:59:33.187" v="139" actId="14100"/>
          <ac:picMkLst>
            <pc:docMk/>
            <pc:sldMk cId="1573950884" sldId="270"/>
            <ac:picMk id="3" creationId="{30717F29-BBB0-4705-92A0-895E988FD2F7}"/>
          </ac:picMkLst>
        </pc:picChg>
        <pc:picChg chg="add mod">
          <ac:chgData name="Greg Norris" userId="7333b3d1-3755-4fb2-b901-2861743b070c" providerId="ADAL" clId="{CF4E41BE-4387-4102-B406-D8BD84C4FDC5}" dt="2020-02-12T18:52:08.150" v="7826" actId="1035"/>
          <ac:picMkLst>
            <pc:docMk/>
            <pc:sldMk cId="1573950884" sldId="270"/>
            <ac:picMk id="6" creationId="{36CF41C9-86AF-427D-9588-372B99F6710C}"/>
          </ac:picMkLst>
        </pc:picChg>
        <pc:picChg chg="del">
          <ac:chgData name="Greg Norris" userId="7333b3d1-3755-4fb2-b901-2861743b070c" providerId="ADAL" clId="{CF4E41BE-4387-4102-B406-D8BD84C4FDC5}" dt="2020-02-12T13:59:40.725" v="141" actId="478"/>
          <ac:picMkLst>
            <pc:docMk/>
            <pc:sldMk cId="1573950884" sldId="270"/>
            <ac:picMk id="12" creationId="{63061BF7-A3EC-4CEF-ABFE-D11042B05ADE}"/>
          </ac:picMkLst>
        </pc:picChg>
        <pc:picChg chg="del">
          <ac:chgData name="Greg Norris" userId="7333b3d1-3755-4fb2-b901-2861743b070c" providerId="ADAL" clId="{CF4E41BE-4387-4102-B406-D8BD84C4FDC5}" dt="2020-02-12T13:59:39.456" v="140" actId="478"/>
          <ac:picMkLst>
            <pc:docMk/>
            <pc:sldMk cId="1573950884" sldId="270"/>
            <ac:picMk id="14" creationId="{E932AD2F-D8DB-41A3-99A0-722E469DEC0A}"/>
          </ac:picMkLst>
        </pc:picChg>
      </pc:sldChg>
      <pc:sldChg chg="addSp delSp modSp add del setBg delDesignElem modNotesTx">
        <pc:chgData name="Greg Norris" userId="7333b3d1-3755-4fb2-b901-2861743b070c" providerId="ADAL" clId="{CF4E41BE-4387-4102-B406-D8BD84C4FDC5}" dt="2020-02-12T20:02:00.976" v="7906" actId="20577"/>
        <pc:sldMkLst>
          <pc:docMk/>
          <pc:sldMk cId="3096832197" sldId="271"/>
        </pc:sldMkLst>
        <pc:spChg chg="mod">
          <ac:chgData name="Greg Norris" userId="7333b3d1-3755-4fb2-b901-2861743b070c" providerId="ADAL" clId="{CF4E41BE-4387-4102-B406-D8BD84C4FDC5}" dt="2020-02-12T18:53:50.319" v="7848" actId="20577"/>
          <ac:spMkLst>
            <pc:docMk/>
            <pc:sldMk cId="3096832197" sldId="271"/>
            <ac:spMk id="8" creationId="{5AEF3772-9316-43EF-8908-7DC46E320CA4}"/>
          </ac:spMkLst>
        </pc:spChg>
        <pc:spChg chg="del">
          <ac:chgData name="Greg Norris" userId="7333b3d1-3755-4fb2-b901-2861743b070c" providerId="ADAL" clId="{CF4E41BE-4387-4102-B406-D8BD84C4FDC5}" dt="2020-02-12T14:24:32.136" v="1284"/>
          <ac:spMkLst>
            <pc:docMk/>
            <pc:sldMk cId="3096832197" sldId="271"/>
            <ac:spMk id="86" creationId="{CDDE5CDF-1512-4CDA-B956-23D223F8DE44}"/>
          </ac:spMkLst>
        </pc:spChg>
        <pc:spChg chg="del">
          <ac:chgData name="Greg Norris" userId="7333b3d1-3755-4fb2-b901-2861743b070c" providerId="ADAL" clId="{CF4E41BE-4387-4102-B406-D8BD84C4FDC5}" dt="2020-02-12T14:24:32.136" v="1284"/>
          <ac:spMkLst>
            <pc:docMk/>
            <pc:sldMk cId="3096832197" sldId="271"/>
            <ac:spMk id="90" creationId="{62C9703D-C8F9-44AD-A7C0-C2F3871F8C1B}"/>
          </ac:spMkLst>
        </pc:spChg>
        <pc:picChg chg="del">
          <ac:chgData name="Greg Norris" userId="7333b3d1-3755-4fb2-b901-2861743b070c" providerId="ADAL" clId="{CF4E41BE-4387-4102-B406-D8BD84C4FDC5}" dt="2020-02-12T14:29:00.951" v="1292" actId="478"/>
          <ac:picMkLst>
            <pc:docMk/>
            <pc:sldMk cId="3096832197" sldId="271"/>
            <ac:picMk id="3" creationId="{460F5AA5-499D-493D-BF69-680130C80B1F}"/>
          </ac:picMkLst>
        </pc:picChg>
        <pc:picChg chg="add mod">
          <ac:chgData name="Greg Norris" userId="7333b3d1-3755-4fb2-b901-2861743b070c" providerId="ADAL" clId="{CF4E41BE-4387-4102-B406-D8BD84C4FDC5}" dt="2020-02-12T14:29:02.968" v="1293" actId="1076"/>
          <ac:picMkLst>
            <pc:docMk/>
            <pc:sldMk cId="3096832197" sldId="271"/>
            <ac:picMk id="4" creationId="{977E37CB-3A09-4F0F-98A9-152084B06322}"/>
          </ac:picMkLst>
        </pc:picChg>
        <pc:picChg chg="add mod">
          <ac:chgData name="Greg Norris" userId="7333b3d1-3755-4fb2-b901-2861743b070c" providerId="ADAL" clId="{CF4E41BE-4387-4102-B406-D8BD84C4FDC5}" dt="2020-02-12T14:29:34.607" v="1299" actId="14100"/>
          <ac:picMkLst>
            <pc:docMk/>
            <pc:sldMk cId="3096832197" sldId="271"/>
            <ac:picMk id="6" creationId="{82141032-D8EC-4069-99DC-A7C9285060DC}"/>
          </ac:picMkLst>
        </pc:picChg>
        <pc:picChg chg="del">
          <ac:chgData name="Greg Norris" userId="7333b3d1-3755-4fb2-b901-2861743b070c" providerId="ADAL" clId="{CF4E41BE-4387-4102-B406-D8BD84C4FDC5}" dt="2020-02-12T14:29:37.024" v="1300" actId="478"/>
          <ac:picMkLst>
            <pc:docMk/>
            <pc:sldMk cId="3096832197" sldId="271"/>
            <ac:picMk id="15" creationId="{E647B6DC-BF09-4573-A3AF-55EF122ADEB5}"/>
          </ac:picMkLst>
        </pc:picChg>
        <pc:picChg chg="del">
          <ac:chgData name="Greg Norris" userId="7333b3d1-3755-4fb2-b901-2861743b070c" providerId="ADAL" clId="{CF4E41BE-4387-4102-B406-D8BD84C4FDC5}" dt="2020-02-12T14:24:32.136" v="1284"/>
          <ac:picMkLst>
            <pc:docMk/>
            <pc:sldMk cId="3096832197" sldId="271"/>
            <ac:picMk id="87" creationId="{B029D7D8-5A6B-4C76-94C8-15798C6C5ADB}"/>
          </ac:picMkLst>
        </pc:picChg>
        <pc:cxnChg chg="del">
          <ac:chgData name="Greg Norris" userId="7333b3d1-3755-4fb2-b901-2861743b070c" providerId="ADAL" clId="{CF4E41BE-4387-4102-B406-D8BD84C4FDC5}" dt="2020-02-12T14:24:32.136" v="1284"/>
          <ac:cxnSpMkLst>
            <pc:docMk/>
            <pc:sldMk cId="3096832197" sldId="271"/>
            <ac:cxnSpMk id="88" creationId="{A5C9319C-E20D-4884-952F-60B6A58C3E34}"/>
          </ac:cxnSpMkLst>
        </pc:cxnChg>
      </pc:sldChg>
      <pc:sldChg chg="del">
        <pc:chgData name="Greg Norris" userId="7333b3d1-3755-4fb2-b901-2861743b070c" providerId="ADAL" clId="{CF4E41BE-4387-4102-B406-D8BD84C4FDC5}" dt="2020-02-11T20:19:44.198" v="10" actId="47"/>
        <pc:sldMkLst>
          <pc:docMk/>
          <pc:sldMk cId="4201345705" sldId="272"/>
        </pc:sldMkLst>
      </pc:sldChg>
      <pc:sldChg chg="del">
        <pc:chgData name="Greg Norris" userId="7333b3d1-3755-4fb2-b901-2861743b070c" providerId="ADAL" clId="{CF4E41BE-4387-4102-B406-D8BD84C4FDC5}" dt="2020-02-11T20:19:45.376" v="11" actId="47"/>
        <pc:sldMkLst>
          <pc:docMk/>
          <pc:sldMk cId="2833864141" sldId="273"/>
        </pc:sldMkLst>
      </pc:sldChg>
      <pc:sldChg chg="del">
        <pc:chgData name="Greg Norris" userId="7333b3d1-3755-4fb2-b901-2861743b070c" providerId="ADAL" clId="{CF4E41BE-4387-4102-B406-D8BD84C4FDC5}" dt="2020-02-11T20:19:50.108" v="12" actId="47"/>
        <pc:sldMkLst>
          <pc:docMk/>
          <pc:sldMk cId="1853499202" sldId="274"/>
        </pc:sldMkLst>
      </pc:sldChg>
      <pc:sldChg chg="del">
        <pc:chgData name="Greg Norris" userId="7333b3d1-3755-4fb2-b901-2861743b070c" providerId="ADAL" clId="{CF4E41BE-4387-4102-B406-D8BD84C4FDC5}" dt="2020-02-11T20:19:51.352" v="13" actId="47"/>
        <pc:sldMkLst>
          <pc:docMk/>
          <pc:sldMk cId="3134201360" sldId="275"/>
        </pc:sldMkLst>
      </pc:sldChg>
      <pc:sldChg chg="del">
        <pc:chgData name="Greg Norris" userId="7333b3d1-3755-4fb2-b901-2861743b070c" providerId="ADAL" clId="{CF4E41BE-4387-4102-B406-D8BD84C4FDC5}" dt="2020-02-11T20:19:52.351" v="14" actId="47"/>
        <pc:sldMkLst>
          <pc:docMk/>
          <pc:sldMk cId="459179542" sldId="276"/>
        </pc:sldMkLst>
      </pc:sldChg>
      <pc:sldChg chg="del">
        <pc:chgData name="Greg Norris" userId="7333b3d1-3755-4fb2-b901-2861743b070c" providerId="ADAL" clId="{CF4E41BE-4387-4102-B406-D8BD84C4FDC5}" dt="2020-02-11T20:19:53.349" v="15" actId="47"/>
        <pc:sldMkLst>
          <pc:docMk/>
          <pc:sldMk cId="231156186" sldId="277"/>
        </pc:sldMkLst>
      </pc:sldChg>
      <pc:sldChg chg="del">
        <pc:chgData name="Greg Norris" userId="7333b3d1-3755-4fb2-b901-2861743b070c" providerId="ADAL" clId="{CF4E41BE-4387-4102-B406-D8BD84C4FDC5}" dt="2020-02-11T20:19:54.583" v="16" actId="47"/>
        <pc:sldMkLst>
          <pc:docMk/>
          <pc:sldMk cId="3305868230" sldId="278"/>
        </pc:sldMkLst>
      </pc:sldChg>
      <pc:sldChg chg="modSp add del">
        <pc:chgData name="Greg Norris" userId="7333b3d1-3755-4fb2-b901-2861743b070c" providerId="ADAL" clId="{CF4E41BE-4387-4102-B406-D8BD84C4FDC5}" dt="2020-02-12T14:15:29.273" v="1213" actId="47"/>
        <pc:sldMkLst>
          <pc:docMk/>
          <pc:sldMk cId="2115644206" sldId="279"/>
        </pc:sldMkLst>
        <pc:spChg chg="mod">
          <ac:chgData name="Greg Norris" userId="7333b3d1-3755-4fb2-b901-2861743b070c" providerId="ADAL" clId="{CF4E41BE-4387-4102-B406-D8BD84C4FDC5}" dt="2020-02-12T13:54:50.873" v="63" actId="1076"/>
          <ac:spMkLst>
            <pc:docMk/>
            <pc:sldMk cId="2115644206" sldId="279"/>
            <ac:spMk id="4" creationId="{2C6A903C-F3E8-48F6-964A-FED1C39ED415}"/>
          </ac:spMkLst>
        </pc:spChg>
      </pc:sldChg>
      <pc:sldChg chg="addSp delSp modSp ord delAnim modAnim modNotesTx">
        <pc:chgData name="Greg Norris" userId="7333b3d1-3755-4fb2-b901-2861743b070c" providerId="ADAL" clId="{CF4E41BE-4387-4102-B406-D8BD84C4FDC5}" dt="2020-02-12T18:43:05.625" v="7673" actId="20577"/>
        <pc:sldMkLst>
          <pc:docMk/>
          <pc:sldMk cId="2673759424" sldId="280"/>
        </pc:sldMkLst>
        <pc:spChg chg="del mod">
          <ac:chgData name="Greg Norris" userId="7333b3d1-3755-4fb2-b901-2861743b070c" providerId="ADAL" clId="{CF4E41BE-4387-4102-B406-D8BD84C4FDC5}" dt="2020-02-12T13:56:19.958" v="116"/>
          <ac:spMkLst>
            <pc:docMk/>
            <pc:sldMk cId="2673759424" sldId="280"/>
            <ac:spMk id="3" creationId="{58E4084F-BACC-40F1-97A2-51A539892131}"/>
          </ac:spMkLst>
        </pc:spChg>
        <pc:spChg chg="mod">
          <ac:chgData name="Greg Norris" userId="7333b3d1-3755-4fb2-b901-2861743b070c" providerId="ADAL" clId="{CF4E41BE-4387-4102-B406-D8BD84C4FDC5}" dt="2020-02-12T13:56:51.367" v="129" actId="1076"/>
          <ac:spMkLst>
            <pc:docMk/>
            <pc:sldMk cId="2673759424" sldId="280"/>
            <ac:spMk id="9" creationId="{E9AA18B8-A265-40B8-B3A9-7090ECEC0C37}"/>
          </ac:spMkLst>
        </pc:spChg>
        <pc:picChg chg="mod">
          <ac:chgData name="Greg Norris" userId="7333b3d1-3755-4fb2-b901-2861743b070c" providerId="ADAL" clId="{CF4E41BE-4387-4102-B406-D8BD84C4FDC5}" dt="2020-02-12T13:56:30.731" v="122" actId="1076"/>
          <ac:picMkLst>
            <pc:docMk/>
            <pc:sldMk cId="2673759424" sldId="280"/>
            <ac:picMk id="6" creationId="{D2903BF5-0DAD-4864-9E1C-C19B8604EBE6}"/>
          </ac:picMkLst>
        </pc:picChg>
        <pc:picChg chg="del mod">
          <ac:chgData name="Greg Norris" userId="7333b3d1-3755-4fb2-b901-2861743b070c" providerId="ADAL" clId="{CF4E41BE-4387-4102-B406-D8BD84C4FDC5}" dt="2020-02-12T18:41:22.849" v="7569" actId="478"/>
          <ac:picMkLst>
            <pc:docMk/>
            <pc:sldMk cId="2673759424" sldId="280"/>
            <ac:picMk id="8" creationId="{10DD0C3D-95AC-499B-B09A-A6D3C6B5FBF8}"/>
          </ac:picMkLst>
        </pc:picChg>
        <pc:picChg chg="add mod">
          <ac:chgData name="Greg Norris" userId="7333b3d1-3755-4fb2-b901-2861743b070c" providerId="ADAL" clId="{CF4E41BE-4387-4102-B406-D8BD84C4FDC5}" dt="2020-02-12T18:41:29.605" v="7571" actId="14100"/>
          <ac:picMkLst>
            <pc:docMk/>
            <pc:sldMk cId="2673759424" sldId="280"/>
            <ac:picMk id="11" creationId="{3EB55660-0B0F-44FD-A7CF-DD6F7A26A04F}"/>
          </ac:picMkLst>
        </pc:picChg>
      </pc:sldChg>
      <pc:sldChg chg="addSp delSp modSp add modNotesTx">
        <pc:chgData name="Greg Norris" userId="7333b3d1-3755-4fb2-b901-2861743b070c" providerId="ADAL" clId="{CF4E41BE-4387-4102-B406-D8BD84C4FDC5}" dt="2020-02-12T18:52:31.250" v="7836" actId="1035"/>
        <pc:sldMkLst>
          <pc:docMk/>
          <pc:sldMk cId="1061582571" sldId="281"/>
        </pc:sldMkLst>
        <pc:spChg chg="mod">
          <ac:chgData name="Greg Norris" userId="7333b3d1-3755-4fb2-b901-2861743b070c" providerId="ADAL" clId="{CF4E41BE-4387-4102-B406-D8BD84C4FDC5}" dt="2020-02-12T18:52:31.250" v="7836" actId="1035"/>
          <ac:spMkLst>
            <pc:docMk/>
            <pc:sldMk cId="1061582571" sldId="281"/>
            <ac:spMk id="5" creationId="{39E826AD-67BF-4369-9C8C-21039BC8F185}"/>
          </ac:spMkLst>
        </pc:spChg>
        <pc:picChg chg="del">
          <ac:chgData name="Greg Norris" userId="7333b3d1-3755-4fb2-b901-2861743b070c" providerId="ADAL" clId="{CF4E41BE-4387-4102-B406-D8BD84C4FDC5}" dt="2020-02-12T14:08:40.603" v="674" actId="478"/>
          <ac:picMkLst>
            <pc:docMk/>
            <pc:sldMk cId="1061582571" sldId="281"/>
            <ac:picMk id="3" creationId="{30717F29-BBB0-4705-92A0-895E988FD2F7}"/>
          </ac:picMkLst>
        </pc:picChg>
        <pc:picChg chg="add mod">
          <ac:chgData name="Greg Norris" userId="7333b3d1-3755-4fb2-b901-2861743b070c" providerId="ADAL" clId="{CF4E41BE-4387-4102-B406-D8BD84C4FDC5}" dt="2020-02-12T14:13:16.301" v="955" actId="1035"/>
          <ac:picMkLst>
            <pc:docMk/>
            <pc:sldMk cId="1061582571" sldId="281"/>
            <ac:picMk id="4" creationId="{B686A250-626B-426D-B07D-E204525B388E}"/>
          </ac:picMkLst>
        </pc:picChg>
        <pc:picChg chg="del">
          <ac:chgData name="Greg Norris" userId="7333b3d1-3755-4fb2-b901-2861743b070c" providerId="ADAL" clId="{CF4E41BE-4387-4102-B406-D8BD84C4FDC5}" dt="2020-02-12T14:08:59.777" v="677" actId="478"/>
          <ac:picMkLst>
            <pc:docMk/>
            <pc:sldMk cId="1061582571" sldId="281"/>
            <ac:picMk id="6" creationId="{36CF41C9-86AF-427D-9588-372B99F6710C}"/>
          </ac:picMkLst>
        </pc:picChg>
        <pc:picChg chg="add mod">
          <ac:chgData name="Greg Norris" userId="7333b3d1-3755-4fb2-b901-2861743b070c" providerId="ADAL" clId="{CF4E41BE-4387-4102-B406-D8BD84C4FDC5}" dt="2020-02-12T18:52:31.250" v="7836" actId="1035"/>
          <ac:picMkLst>
            <pc:docMk/>
            <pc:sldMk cId="1061582571" sldId="281"/>
            <ac:picMk id="9" creationId="{FCD959E5-8F6F-44D8-84F7-210BAF8E365A}"/>
          </ac:picMkLst>
        </pc:picChg>
        <pc:picChg chg="del">
          <ac:chgData name="Greg Norris" userId="7333b3d1-3755-4fb2-b901-2861743b070c" providerId="ADAL" clId="{CF4E41BE-4387-4102-B406-D8BD84C4FDC5}" dt="2020-02-12T14:08:44.132" v="675" actId="478"/>
          <ac:picMkLst>
            <pc:docMk/>
            <pc:sldMk cId="1061582571" sldId="281"/>
            <ac:picMk id="10" creationId="{537CAAD9-7948-4C5F-ABFC-10301141B387}"/>
          </ac:picMkLst>
        </pc:picChg>
        <pc:picChg chg="add mod">
          <ac:chgData name="Greg Norris" userId="7333b3d1-3755-4fb2-b901-2861743b070c" providerId="ADAL" clId="{CF4E41BE-4387-4102-B406-D8BD84C4FDC5}" dt="2020-02-12T18:52:31.250" v="7836" actId="1035"/>
          <ac:picMkLst>
            <pc:docMk/>
            <pc:sldMk cId="1061582571" sldId="281"/>
            <ac:picMk id="12" creationId="{A9459F2A-14F8-45B5-B58D-FAE9550320FE}"/>
          </ac:picMkLst>
        </pc:picChg>
      </pc:sldChg>
      <pc:sldChg chg="addSp delSp add del setBg delDesignElem">
        <pc:chgData name="Greg Norris" userId="7333b3d1-3755-4fb2-b901-2861743b070c" providerId="ADAL" clId="{CF4E41BE-4387-4102-B406-D8BD84C4FDC5}" dt="2020-02-12T14:24:24.638" v="1282"/>
        <pc:sldMkLst>
          <pc:docMk/>
          <pc:sldMk cId="2520402273" sldId="282"/>
        </pc:sldMkLst>
        <pc:spChg chg="add del">
          <ac:chgData name="Greg Norris" userId="7333b3d1-3755-4fb2-b901-2861743b070c" providerId="ADAL" clId="{CF4E41BE-4387-4102-B406-D8BD84C4FDC5}" dt="2020-02-12T14:24:24.638" v="1282"/>
          <ac:spMkLst>
            <pc:docMk/>
            <pc:sldMk cId="2520402273" sldId="282"/>
            <ac:spMk id="8" creationId="{6738F172-08B9-4BA5-B753-7D93472C0B11}"/>
          </ac:spMkLst>
        </pc:spChg>
        <pc:spChg chg="add del">
          <ac:chgData name="Greg Norris" userId="7333b3d1-3755-4fb2-b901-2861743b070c" providerId="ADAL" clId="{CF4E41BE-4387-4102-B406-D8BD84C4FDC5}" dt="2020-02-12T14:24:24.638" v="1282"/>
          <ac:spMkLst>
            <pc:docMk/>
            <pc:sldMk cId="2520402273" sldId="282"/>
            <ac:spMk id="14" creationId="{07DE5115-89C8-4B9C-B0E8-78A15C20CC50}"/>
          </ac:spMkLst>
        </pc:spChg>
        <pc:spChg chg="add del">
          <ac:chgData name="Greg Norris" userId="7333b3d1-3755-4fb2-b901-2861743b070c" providerId="ADAL" clId="{CF4E41BE-4387-4102-B406-D8BD84C4FDC5}" dt="2020-02-12T14:24:24.638" v="1282"/>
          <ac:spMkLst>
            <pc:docMk/>
            <pc:sldMk cId="2520402273" sldId="282"/>
            <ac:spMk id="16" creationId="{4A6402E2-72CC-4683-9B83-11265402E5CE}"/>
          </ac:spMkLst>
        </pc:spChg>
        <pc:picChg chg="add del">
          <ac:chgData name="Greg Norris" userId="7333b3d1-3755-4fb2-b901-2861743b070c" providerId="ADAL" clId="{CF4E41BE-4387-4102-B406-D8BD84C4FDC5}" dt="2020-02-12T14:24:24.638" v="1282"/>
          <ac:picMkLst>
            <pc:docMk/>
            <pc:sldMk cId="2520402273" sldId="282"/>
            <ac:picMk id="10" creationId="{C900681B-C4FD-40B3-B5BC-C33231614C91}"/>
          </ac:picMkLst>
        </pc:picChg>
        <pc:cxnChg chg="add del">
          <ac:chgData name="Greg Norris" userId="7333b3d1-3755-4fb2-b901-2861743b070c" providerId="ADAL" clId="{CF4E41BE-4387-4102-B406-D8BD84C4FDC5}" dt="2020-02-12T14:24:24.638" v="1282"/>
          <ac:cxnSpMkLst>
            <pc:docMk/>
            <pc:sldMk cId="2520402273" sldId="282"/>
            <ac:cxnSpMk id="12" creationId="{FEAACD67-2FB5-4530-9B74-8D946F1CE9E3}"/>
          </ac:cxnSpMkLst>
        </pc:cxnChg>
      </pc:sldChg>
      <pc:sldChg chg="addSp delSp modSp add del modAnim">
        <pc:chgData name="Greg Norris" userId="7333b3d1-3755-4fb2-b901-2861743b070c" providerId="ADAL" clId="{CF4E41BE-4387-4102-B406-D8BD84C4FDC5}" dt="2020-02-12T14:21:25.905" v="1239" actId="47"/>
        <pc:sldMkLst>
          <pc:docMk/>
          <pc:sldMk cId="2524318541" sldId="282"/>
        </pc:sldMkLst>
        <pc:spChg chg="mod">
          <ac:chgData name="Greg Norris" userId="7333b3d1-3755-4fb2-b901-2861743b070c" providerId="ADAL" clId="{CF4E41BE-4387-4102-B406-D8BD84C4FDC5}" dt="2020-02-12T14:19:45.109" v="1224" actId="6549"/>
          <ac:spMkLst>
            <pc:docMk/>
            <pc:sldMk cId="2524318541" sldId="282"/>
            <ac:spMk id="5" creationId="{39E826AD-67BF-4369-9C8C-21039BC8F185}"/>
          </ac:spMkLst>
        </pc:spChg>
        <pc:picChg chg="add mod">
          <ac:chgData name="Greg Norris" userId="7333b3d1-3755-4fb2-b901-2861743b070c" providerId="ADAL" clId="{CF4E41BE-4387-4102-B406-D8BD84C4FDC5}" dt="2020-02-12T14:19:56.376" v="1226" actId="1076"/>
          <ac:picMkLst>
            <pc:docMk/>
            <pc:sldMk cId="2524318541" sldId="282"/>
            <ac:picMk id="2" creationId="{897FA79F-6300-4817-AEDF-BB828D3D88EC}"/>
          </ac:picMkLst>
        </pc:picChg>
        <pc:picChg chg="del">
          <ac:chgData name="Greg Norris" userId="7333b3d1-3755-4fb2-b901-2861743b070c" providerId="ADAL" clId="{CF4E41BE-4387-4102-B406-D8BD84C4FDC5}" dt="2020-02-12T14:19:12.398" v="1216" actId="478"/>
          <ac:picMkLst>
            <pc:docMk/>
            <pc:sldMk cId="2524318541" sldId="282"/>
            <ac:picMk id="4" creationId="{B686A250-626B-426D-B07D-E204525B388E}"/>
          </ac:picMkLst>
        </pc:picChg>
        <pc:picChg chg="del">
          <ac:chgData name="Greg Norris" userId="7333b3d1-3755-4fb2-b901-2861743b070c" providerId="ADAL" clId="{CF4E41BE-4387-4102-B406-D8BD84C4FDC5}" dt="2020-02-12T14:19:41.527" v="1222" actId="478"/>
          <ac:picMkLst>
            <pc:docMk/>
            <pc:sldMk cId="2524318541" sldId="282"/>
            <ac:picMk id="9" creationId="{FCD959E5-8F6F-44D8-84F7-210BAF8E365A}"/>
          </ac:picMkLst>
        </pc:picChg>
        <pc:picChg chg="del">
          <ac:chgData name="Greg Norris" userId="7333b3d1-3755-4fb2-b901-2861743b070c" providerId="ADAL" clId="{CF4E41BE-4387-4102-B406-D8BD84C4FDC5}" dt="2020-02-12T14:19:43.290" v="1223" actId="478"/>
          <ac:picMkLst>
            <pc:docMk/>
            <pc:sldMk cId="2524318541" sldId="282"/>
            <ac:picMk id="12" creationId="{A9459F2A-14F8-45B5-B58D-FAE9550320FE}"/>
          </ac:picMkLst>
        </pc:picChg>
      </pc:sldChg>
      <pc:sldChg chg="addSp delSp modSp add ord modNotesTx">
        <pc:chgData name="Greg Norris" userId="7333b3d1-3755-4fb2-b901-2861743b070c" providerId="ADAL" clId="{CF4E41BE-4387-4102-B406-D8BD84C4FDC5}" dt="2020-02-12T18:46:58.831" v="7782" actId="113"/>
        <pc:sldMkLst>
          <pc:docMk/>
          <pc:sldMk cId="2947135830" sldId="282"/>
        </pc:sldMkLst>
        <pc:spChg chg="mod">
          <ac:chgData name="Greg Norris" userId="7333b3d1-3755-4fb2-b901-2861743b070c" providerId="ADAL" clId="{CF4E41BE-4387-4102-B406-D8BD84C4FDC5}" dt="2020-02-12T16:07:20.870" v="2259" actId="1035"/>
          <ac:spMkLst>
            <pc:docMk/>
            <pc:sldMk cId="2947135830" sldId="282"/>
            <ac:spMk id="5" creationId="{39E826AD-67BF-4369-9C8C-21039BC8F185}"/>
          </ac:spMkLst>
        </pc:spChg>
        <pc:picChg chg="del">
          <ac:chgData name="Greg Norris" userId="7333b3d1-3755-4fb2-b901-2861743b070c" providerId="ADAL" clId="{CF4E41BE-4387-4102-B406-D8BD84C4FDC5}" dt="2020-02-12T15:42:42.387" v="1800" actId="478"/>
          <ac:picMkLst>
            <pc:docMk/>
            <pc:sldMk cId="2947135830" sldId="282"/>
            <ac:picMk id="3" creationId="{30717F29-BBB0-4705-92A0-895E988FD2F7}"/>
          </ac:picMkLst>
        </pc:picChg>
        <pc:picChg chg="add mod">
          <ac:chgData name="Greg Norris" userId="7333b3d1-3755-4fb2-b901-2861743b070c" providerId="ADAL" clId="{CF4E41BE-4387-4102-B406-D8BD84C4FDC5}" dt="2020-02-12T16:07:13.422" v="2248" actId="1076"/>
          <ac:picMkLst>
            <pc:docMk/>
            <pc:sldMk cId="2947135830" sldId="282"/>
            <ac:picMk id="4" creationId="{CA1916FA-2B32-492D-83BC-B9778067E2BF}"/>
          </ac:picMkLst>
        </pc:picChg>
        <pc:picChg chg="del">
          <ac:chgData name="Greg Norris" userId="7333b3d1-3755-4fb2-b901-2861743b070c" providerId="ADAL" clId="{CF4E41BE-4387-4102-B406-D8BD84C4FDC5}" dt="2020-02-12T15:48:15.999" v="1803" actId="478"/>
          <ac:picMkLst>
            <pc:docMk/>
            <pc:sldMk cId="2947135830" sldId="282"/>
            <ac:picMk id="6" creationId="{36CF41C9-86AF-427D-9588-372B99F6710C}"/>
          </ac:picMkLst>
        </pc:picChg>
        <pc:picChg chg="add mod">
          <ac:chgData name="Greg Norris" userId="7333b3d1-3755-4fb2-b901-2861743b070c" providerId="ADAL" clId="{CF4E41BE-4387-4102-B406-D8BD84C4FDC5}" dt="2020-02-12T16:07:20.870" v="2259" actId="1035"/>
          <ac:picMkLst>
            <pc:docMk/>
            <pc:sldMk cId="2947135830" sldId="282"/>
            <ac:picMk id="9" creationId="{4562C9D3-8A69-4335-9888-41D4060BAB62}"/>
          </ac:picMkLst>
        </pc:picChg>
        <pc:picChg chg="del">
          <ac:chgData name="Greg Norris" userId="7333b3d1-3755-4fb2-b901-2861743b070c" providerId="ADAL" clId="{CF4E41BE-4387-4102-B406-D8BD84C4FDC5}" dt="2020-02-12T15:42:44.589" v="1801" actId="478"/>
          <ac:picMkLst>
            <pc:docMk/>
            <pc:sldMk cId="2947135830" sldId="282"/>
            <ac:picMk id="10" creationId="{537CAAD9-7948-4C5F-ABFC-10301141B387}"/>
          </ac:picMkLst>
        </pc:picChg>
        <pc:picChg chg="add mod">
          <ac:chgData name="Greg Norris" userId="7333b3d1-3755-4fb2-b901-2861743b070c" providerId="ADAL" clId="{CF4E41BE-4387-4102-B406-D8BD84C4FDC5}" dt="2020-02-12T16:07:47.230" v="2262" actId="1036"/>
          <ac:picMkLst>
            <pc:docMk/>
            <pc:sldMk cId="2947135830" sldId="282"/>
            <ac:picMk id="12" creationId="{CCEF5C5B-0755-498B-AAB4-CE44E1F366AB}"/>
          </ac:picMkLst>
        </pc:picChg>
      </pc:sldChg>
      <pc:sldChg chg="addSp delSp modSp add ord modAnim modNotesTx">
        <pc:chgData name="Greg Norris" userId="7333b3d1-3755-4fb2-b901-2861743b070c" providerId="ADAL" clId="{CF4E41BE-4387-4102-B406-D8BD84C4FDC5}" dt="2020-02-12T18:49:09.220" v="7806" actId="20577"/>
        <pc:sldMkLst>
          <pc:docMk/>
          <pc:sldMk cId="3356114567" sldId="283"/>
        </pc:sldMkLst>
        <pc:spChg chg="mod">
          <ac:chgData name="Greg Norris" userId="7333b3d1-3755-4fb2-b901-2861743b070c" providerId="ADAL" clId="{CF4E41BE-4387-4102-B406-D8BD84C4FDC5}" dt="2020-02-12T18:49:04.452" v="7800" actId="20577"/>
          <ac:spMkLst>
            <pc:docMk/>
            <pc:sldMk cId="3356114567" sldId="283"/>
            <ac:spMk id="8" creationId="{5AEF3772-9316-43EF-8908-7DC46E320CA4}"/>
          </ac:spMkLst>
        </pc:spChg>
        <pc:picChg chg="add del mod">
          <ac:chgData name="Greg Norris" userId="7333b3d1-3755-4fb2-b901-2861743b070c" providerId="ADAL" clId="{CF4E41BE-4387-4102-B406-D8BD84C4FDC5}" dt="2020-02-12T18:38:58.826" v="7543" actId="478"/>
          <ac:picMkLst>
            <pc:docMk/>
            <pc:sldMk cId="3356114567" sldId="283"/>
            <ac:picMk id="3" creationId="{40B04959-E66E-429D-B98C-5A15928240C1}"/>
          </ac:picMkLst>
        </pc:picChg>
        <pc:picChg chg="add mod">
          <ac:chgData name="Greg Norris" userId="7333b3d1-3755-4fb2-b901-2861743b070c" providerId="ADAL" clId="{CF4E41BE-4387-4102-B406-D8BD84C4FDC5}" dt="2020-02-12T16:05:33.818" v="2240" actId="14100"/>
          <ac:picMkLst>
            <pc:docMk/>
            <pc:sldMk cId="3356114567" sldId="283"/>
            <ac:picMk id="5" creationId="{1D076DA4-C7DF-40D3-8A1B-B3E4DEACE567}"/>
          </ac:picMkLst>
        </pc:picChg>
        <pc:picChg chg="del">
          <ac:chgData name="Greg Norris" userId="7333b3d1-3755-4fb2-b901-2861743b070c" providerId="ADAL" clId="{CF4E41BE-4387-4102-B406-D8BD84C4FDC5}" dt="2020-02-12T15:55:39.730" v="2054" actId="478"/>
          <ac:picMkLst>
            <pc:docMk/>
            <pc:sldMk cId="3356114567" sldId="283"/>
            <ac:picMk id="6" creationId="{82141032-D8EC-4069-99DC-A7C9285060DC}"/>
          </ac:picMkLst>
        </pc:picChg>
        <pc:picChg chg="add mod">
          <ac:chgData name="Greg Norris" userId="7333b3d1-3755-4fb2-b901-2861743b070c" providerId="ADAL" clId="{CF4E41BE-4387-4102-B406-D8BD84C4FDC5}" dt="2020-02-12T18:39:04.189" v="7544" actId="1076"/>
          <ac:picMkLst>
            <pc:docMk/>
            <pc:sldMk cId="3356114567" sldId="283"/>
            <ac:picMk id="10" creationId="{7E629DB0-FC29-4B1D-9828-D0ED822DC07E}"/>
          </ac:picMkLst>
        </pc:picChg>
      </pc:sldChg>
      <pc:sldChg chg="addSp delSp modSp add ord modNotesTx">
        <pc:chgData name="Greg Norris" userId="7333b3d1-3755-4fb2-b901-2861743b070c" providerId="ADAL" clId="{CF4E41BE-4387-4102-B406-D8BD84C4FDC5}" dt="2020-02-12T18:02:22.507" v="6242" actId="113"/>
        <pc:sldMkLst>
          <pc:docMk/>
          <pc:sldMk cId="1814566018" sldId="284"/>
        </pc:sldMkLst>
        <pc:spChg chg="mod">
          <ac:chgData name="Greg Norris" userId="7333b3d1-3755-4fb2-b901-2861743b070c" providerId="ADAL" clId="{CF4E41BE-4387-4102-B406-D8BD84C4FDC5}" dt="2020-02-12T16:24:56.163" v="2948" actId="1036"/>
          <ac:spMkLst>
            <pc:docMk/>
            <pc:sldMk cId="1814566018" sldId="284"/>
            <ac:spMk id="5" creationId="{39E826AD-67BF-4369-9C8C-21039BC8F185}"/>
          </ac:spMkLst>
        </pc:spChg>
        <pc:picChg chg="add mod">
          <ac:chgData name="Greg Norris" userId="7333b3d1-3755-4fb2-b901-2861743b070c" providerId="ADAL" clId="{CF4E41BE-4387-4102-B406-D8BD84C4FDC5}" dt="2020-02-12T16:21:27.983" v="2834" actId="1076"/>
          <ac:picMkLst>
            <pc:docMk/>
            <pc:sldMk cId="1814566018" sldId="284"/>
            <ac:picMk id="3" creationId="{CDD02A39-E46F-4206-A51C-F58B68D204B4}"/>
          </ac:picMkLst>
        </pc:picChg>
        <pc:picChg chg="add del">
          <ac:chgData name="Greg Norris" userId="7333b3d1-3755-4fb2-b901-2861743b070c" providerId="ADAL" clId="{CF4E41BE-4387-4102-B406-D8BD84C4FDC5}" dt="2020-02-12T16:21:25.269" v="2833" actId="478"/>
          <ac:picMkLst>
            <pc:docMk/>
            <pc:sldMk cId="1814566018" sldId="284"/>
            <ac:picMk id="4" creationId="{CA1916FA-2B32-492D-83BC-B9778067E2BF}"/>
          </ac:picMkLst>
        </pc:picChg>
        <pc:picChg chg="add mod">
          <ac:chgData name="Greg Norris" userId="7333b3d1-3755-4fb2-b901-2861743b070c" providerId="ADAL" clId="{CF4E41BE-4387-4102-B406-D8BD84C4FDC5}" dt="2020-02-12T16:24:56.163" v="2948" actId="1036"/>
          <ac:picMkLst>
            <pc:docMk/>
            <pc:sldMk cId="1814566018" sldId="284"/>
            <ac:picMk id="8" creationId="{BD5FF9A2-C1F9-400B-A10F-7958D21D77DD}"/>
          </ac:picMkLst>
        </pc:picChg>
        <pc:picChg chg="del">
          <ac:chgData name="Greg Norris" userId="7333b3d1-3755-4fb2-b901-2861743b070c" providerId="ADAL" clId="{CF4E41BE-4387-4102-B406-D8BD84C4FDC5}" dt="2020-02-12T16:21:31.825" v="2835" actId="478"/>
          <ac:picMkLst>
            <pc:docMk/>
            <pc:sldMk cId="1814566018" sldId="284"/>
            <ac:picMk id="9" creationId="{4562C9D3-8A69-4335-9888-41D4060BAB62}"/>
          </ac:picMkLst>
        </pc:picChg>
        <pc:picChg chg="mod">
          <ac:chgData name="Greg Norris" userId="7333b3d1-3755-4fb2-b901-2861743b070c" providerId="ADAL" clId="{CF4E41BE-4387-4102-B406-D8BD84C4FDC5}" dt="2020-02-12T16:24:56.163" v="2948" actId="1036"/>
          <ac:picMkLst>
            <pc:docMk/>
            <pc:sldMk cId="1814566018" sldId="284"/>
            <ac:picMk id="12" creationId="{CCEF5C5B-0755-498B-AAB4-CE44E1F366AB}"/>
          </ac:picMkLst>
        </pc:picChg>
      </pc:sldChg>
      <pc:sldChg chg="addSp delSp modSp add ord delAnim modAnim modNotesTx">
        <pc:chgData name="Greg Norris" userId="7333b3d1-3755-4fb2-b901-2861743b070c" providerId="ADAL" clId="{CF4E41BE-4387-4102-B406-D8BD84C4FDC5}" dt="2020-02-12T18:50:08.592" v="7809" actId="1076"/>
        <pc:sldMkLst>
          <pc:docMk/>
          <pc:sldMk cId="645479997" sldId="285"/>
        </pc:sldMkLst>
        <pc:spChg chg="mod">
          <ac:chgData name="Greg Norris" userId="7333b3d1-3755-4fb2-b901-2861743b070c" providerId="ADAL" clId="{CF4E41BE-4387-4102-B406-D8BD84C4FDC5}" dt="2020-02-12T18:48:47.933" v="7788" actId="20577"/>
          <ac:spMkLst>
            <pc:docMk/>
            <pc:sldMk cId="645479997" sldId="285"/>
            <ac:spMk id="8" creationId="{5AEF3772-9316-43EF-8908-7DC46E320CA4}"/>
          </ac:spMkLst>
        </pc:spChg>
        <pc:picChg chg="del">
          <ac:chgData name="Greg Norris" userId="7333b3d1-3755-4fb2-b901-2861743b070c" providerId="ADAL" clId="{CF4E41BE-4387-4102-B406-D8BD84C4FDC5}" dt="2020-02-12T16:32:15.261" v="3284" actId="478"/>
          <ac:picMkLst>
            <pc:docMk/>
            <pc:sldMk cId="645479997" sldId="285"/>
            <ac:picMk id="3" creationId="{40B04959-E66E-429D-B98C-5A15928240C1}"/>
          </ac:picMkLst>
        </pc:picChg>
        <pc:picChg chg="del">
          <ac:chgData name="Greg Norris" userId="7333b3d1-3755-4fb2-b901-2861743b070c" providerId="ADAL" clId="{CF4E41BE-4387-4102-B406-D8BD84C4FDC5}" dt="2020-02-12T18:50:03.489" v="7808" actId="478"/>
          <ac:picMkLst>
            <pc:docMk/>
            <pc:sldMk cId="645479997" sldId="285"/>
            <ac:picMk id="5" creationId="{1D076DA4-C7DF-40D3-8A1B-B3E4DEACE567}"/>
          </ac:picMkLst>
        </pc:picChg>
        <pc:picChg chg="add del mod">
          <ac:chgData name="Greg Norris" userId="7333b3d1-3755-4fb2-b901-2861743b070c" providerId="ADAL" clId="{CF4E41BE-4387-4102-B406-D8BD84C4FDC5}" dt="2020-02-12T18:39:42.453" v="7551" actId="478"/>
          <ac:picMkLst>
            <pc:docMk/>
            <pc:sldMk cId="645479997" sldId="285"/>
            <ac:picMk id="6" creationId="{721F1244-2964-4EBB-ACB4-567421DBB636}"/>
          </ac:picMkLst>
        </pc:picChg>
        <pc:picChg chg="add mod">
          <ac:chgData name="Greg Norris" userId="7333b3d1-3755-4fb2-b901-2861743b070c" providerId="ADAL" clId="{CF4E41BE-4387-4102-B406-D8BD84C4FDC5}" dt="2020-02-12T18:50:08.592" v="7809" actId="1076"/>
          <ac:picMkLst>
            <pc:docMk/>
            <pc:sldMk cId="645479997" sldId="285"/>
            <ac:picMk id="9" creationId="{6993BC08-9D99-4520-8023-0ECB9F776B6F}"/>
          </ac:picMkLst>
        </pc:picChg>
        <pc:picChg chg="add mod">
          <ac:chgData name="Greg Norris" userId="7333b3d1-3755-4fb2-b901-2861743b070c" providerId="ADAL" clId="{CF4E41BE-4387-4102-B406-D8BD84C4FDC5}" dt="2020-02-12T18:39:59.341" v="7559" actId="1076"/>
          <ac:picMkLst>
            <pc:docMk/>
            <pc:sldMk cId="645479997" sldId="285"/>
            <ac:picMk id="11" creationId="{B891C78E-4D20-406C-8B6E-9642C7ED3661}"/>
          </ac:picMkLst>
        </pc:picChg>
      </pc:sldChg>
      <pc:sldChg chg="addSp delSp modSp add ord modNotesTx">
        <pc:chgData name="Greg Norris" userId="7333b3d1-3755-4fb2-b901-2861743b070c" providerId="ADAL" clId="{CF4E41BE-4387-4102-B406-D8BD84C4FDC5}" dt="2020-02-12T20:03:29.787" v="7912" actId="113"/>
        <pc:sldMkLst>
          <pc:docMk/>
          <pc:sldMk cId="1242544855" sldId="286"/>
        </pc:sldMkLst>
        <pc:spChg chg="mod">
          <ac:chgData name="Greg Norris" userId="7333b3d1-3755-4fb2-b901-2861743b070c" providerId="ADAL" clId="{CF4E41BE-4387-4102-B406-D8BD84C4FDC5}" dt="2020-02-12T18:55:33.220" v="7864" actId="1035"/>
          <ac:spMkLst>
            <pc:docMk/>
            <pc:sldMk cId="1242544855" sldId="286"/>
            <ac:spMk id="5" creationId="{39E826AD-67BF-4369-9C8C-21039BC8F185}"/>
          </ac:spMkLst>
        </pc:spChg>
        <pc:picChg chg="del">
          <ac:chgData name="Greg Norris" userId="7333b3d1-3755-4fb2-b901-2861743b070c" providerId="ADAL" clId="{CF4E41BE-4387-4102-B406-D8BD84C4FDC5}" dt="2020-02-12T16:41:34.261" v="3454" actId="478"/>
          <ac:picMkLst>
            <pc:docMk/>
            <pc:sldMk cId="1242544855" sldId="286"/>
            <ac:picMk id="3" creationId="{CDD02A39-E46F-4206-A51C-F58B68D204B4}"/>
          </ac:picMkLst>
        </pc:picChg>
        <pc:picChg chg="add mod">
          <ac:chgData name="Greg Norris" userId="7333b3d1-3755-4fb2-b901-2861743b070c" providerId="ADAL" clId="{CF4E41BE-4387-4102-B406-D8BD84C4FDC5}" dt="2020-02-12T16:41:37.235" v="3455" actId="1076"/>
          <ac:picMkLst>
            <pc:docMk/>
            <pc:sldMk cId="1242544855" sldId="286"/>
            <ac:picMk id="4" creationId="{2C6A08A2-ADAB-4396-81B2-4CAC8A56E988}"/>
          </ac:picMkLst>
        </pc:picChg>
        <pc:picChg chg="del">
          <ac:chgData name="Greg Norris" userId="7333b3d1-3755-4fb2-b901-2861743b070c" providerId="ADAL" clId="{CF4E41BE-4387-4102-B406-D8BD84C4FDC5}" dt="2020-02-12T16:41:44.308" v="3456" actId="478"/>
          <ac:picMkLst>
            <pc:docMk/>
            <pc:sldMk cId="1242544855" sldId="286"/>
            <ac:picMk id="8" creationId="{BD5FF9A2-C1F9-400B-A10F-7958D21D77DD}"/>
          </ac:picMkLst>
        </pc:picChg>
        <pc:picChg chg="add del mod">
          <ac:chgData name="Greg Norris" userId="7333b3d1-3755-4fb2-b901-2861743b070c" providerId="ADAL" clId="{CF4E41BE-4387-4102-B406-D8BD84C4FDC5}" dt="2020-02-12T18:55:33.220" v="7864" actId="1035"/>
          <ac:picMkLst>
            <pc:docMk/>
            <pc:sldMk cId="1242544855" sldId="286"/>
            <ac:picMk id="9" creationId="{5BFEFECC-DB48-4A2A-B9E7-1DEAC8B8F304}"/>
          </ac:picMkLst>
        </pc:picChg>
        <pc:picChg chg="add mod">
          <ac:chgData name="Greg Norris" userId="7333b3d1-3755-4fb2-b901-2861743b070c" providerId="ADAL" clId="{CF4E41BE-4387-4102-B406-D8BD84C4FDC5}" dt="2020-02-12T18:55:33.220" v="7864" actId="1035"/>
          <ac:picMkLst>
            <pc:docMk/>
            <pc:sldMk cId="1242544855" sldId="286"/>
            <ac:picMk id="11" creationId="{4A944328-EC3E-434D-8EA6-4396B0EA5CA6}"/>
          </ac:picMkLst>
        </pc:picChg>
        <pc:picChg chg="del">
          <ac:chgData name="Greg Norris" userId="7333b3d1-3755-4fb2-b901-2861743b070c" providerId="ADAL" clId="{CF4E41BE-4387-4102-B406-D8BD84C4FDC5}" dt="2020-02-12T16:44:11.138" v="3486" actId="478"/>
          <ac:picMkLst>
            <pc:docMk/>
            <pc:sldMk cId="1242544855" sldId="286"/>
            <ac:picMk id="12" creationId="{CCEF5C5B-0755-498B-AAB4-CE44E1F366AB}"/>
          </ac:picMkLst>
        </pc:picChg>
      </pc:sldChg>
      <pc:sldChg chg="addSp delSp modSp add ord delAnim modAnim modNotesTx">
        <pc:chgData name="Greg Norris" userId="7333b3d1-3755-4fb2-b901-2861743b070c" providerId="ADAL" clId="{CF4E41BE-4387-4102-B406-D8BD84C4FDC5}" dt="2020-02-12T18:40:33.125" v="7566" actId="1076"/>
        <pc:sldMkLst>
          <pc:docMk/>
          <pc:sldMk cId="1850533201" sldId="287"/>
        </pc:sldMkLst>
        <pc:spChg chg="mod">
          <ac:chgData name="Greg Norris" userId="7333b3d1-3755-4fb2-b901-2861743b070c" providerId="ADAL" clId="{CF4E41BE-4387-4102-B406-D8BD84C4FDC5}" dt="2020-02-12T17:00:23.550" v="4071" actId="1076"/>
          <ac:spMkLst>
            <pc:docMk/>
            <pc:sldMk cId="1850533201" sldId="287"/>
            <ac:spMk id="8" creationId="{5AEF3772-9316-43EF-8908-7DC46E320CA4}"/>
          </ac:spMkLst>
        </pc:spChg>
        <pc:picChg chg="add mod">
          <ac:chgData name="Greg Norris" userId="7333b3d1-3755-4fb2-b901-2861743b070c" providerId="ADAL" clId="{CF4E41BE-4387-4102-B406-D8BD84C4FDC5}" dt="2020-02-12T16:56:34.751" v="3847" actId="1076"/>
          <ac:picMkLst>
            <pc:docMk/>
            <pc:sldMk cId="1850533201" sldId="287"/>
            <ac:picMk id="2" creationId="{E9AF382A-B371-40A5-A8C1-723C853C1524}"/>
          </ac:picMkLst>
        </pc:picChg>
        <pc:picChg chg="del">
          <ac:chgData name="Greg Norris" userId="7333b3d1-3755-4fb2-b901-2861743b070c" providerId="ADAL" clId="{CF4E41BE-4387-4102-B406-D8BD84C4FDC5}" dt="2020-02-12T16:56:06.764" v="3844" actId="478"/>
          <ac:picMkLst>
            <pc:docMk/>
            <pc:sldMk cId="1850533201" sldId="287"/>
            <ac:picMk id="5" creationId="{1D076DA4-C7DF-40D3-8A1B-B3E4DEACE567}"/>
          </ac:picMkLst>
        </pc:picChg>
        <pc:picChg chg="del">
          <ac:chgData name="Greg Norris" userId="7333b3d1-3755-4fb2-b901-2861743b070c" providerId="ADAL" clId="{CF4E41BE-4387-4102-B406-D8BD84C4FDC5}" dt="2020-02-12T16:57:34.300" v="3859" actId="478"/>
          <ac:picMkLst>
            <pc:docMk/>
            <pc:sldMk cId="1850533201" sldId="287"/>
            <ac:picMk id="6" creationId="{721F1244-2964-4EBB-ACB4-567421DBB636}"/>
          </ac:picMkLst>
        </pc:picChg>
        <pc:picChg chg="del">
          <ac:chgData name="Greg Norris" userId="7333b3d1-3755-4fb2-b901-2861743b070c" providerId="ADAL" clId="{CF4E41BE-4387-4102-B406-D8BD84C4FDC5}" dt="2020-02-12T16:56:05.225" v="3843" actId="478"/>
          <ac:picMkLst>
            <pc:docMk/>
            <pc:sldMk cId="1850533201" sldId="287"/>
            <ac:picMk id="9" creationId="{6993BC08-9D99-4520-8023-0ECB9F776B6F}"/>
          </ac:picMkLst>
        </pc:picChg>
        <pc:picChg chg="add del mod">
          <ac:chgData name="Greg Norris" userId="7333b3d1-3755-4fb2-b901-2861743b070c" providerId="ADAL" clId="{CF4E41BE-4387-4102-B406-D8BD84C4FDC5}" dt="2020-02-12T18:40:29.672" v="7565" actId="478"/>
          <ac:picMkLst>
            <pc:docMk/>
            <pc:sldMk cId="1850533201" sldId="287"/>
            <ac:picMk id="10" creationId="{A423DBB2-2374-458A-A841-88CA0E650ED3}"/>
          </ac:picMkLst>
        </pc:picChg>
        <pc:picChg chg="add mod">
          <ac:chgData name="Greg Norris" userId="7333b3d1-3755-4fb2-b901-2861743b070c" providerId="ADAL" clId="{CF4E41BE-4387-4102-B406-D8BD84C4FDC5}" dt="2020-02-12T18:40:33.125" v="7566" actId="1076"/>
          <ac:picMkLst>
            <pc:docMk/>
            <pc:sldMk cId="1850533201" sldId="287"/>
            <ac:picMk id="12" creationId="{4F03F34C-30AE-4505-9DA2-0D198F9D8674}"/>
          </ac:picMkLst>
        </pc:picChg>
      </pc:sldChg>
      <pc:sldChg chg="addSp delSp modSp add ord modNotesTx">
        <pc:chgData name="Greg Norris" userId="7333b3d1-3755-4fb2-b901-2861743b070c" providerId="ADAL" clId="{CF4E41BE-4387-4102-B406-D8BD84C4FDC5}" dt="2020-02-12T20:04:43.003" v="7913" actId="113"/>
        <pc:sldMkLst>
          <pc:docMk/>
          <pc:sldMk cId="2473519603" sldId="288"/>
        </pc:sldMkLst>
        <pc:spChg chg="mod">
          <ac:chgData name="Greg Norris" userId="7333b3d1-3755-4fb2-b901-2861743b070c" providerId="ADAL" clId="{CF4E41BE-4387-4102-B406-D8BD84C4FDC5}" dt="2020-02-12T17:22:52.656" v="5238" actId="313"/>
          <ac:spMkLst>
            <pc:docMk/>
            <pc:sldMk cId="2473519603" sldId="288"/>
            <ac:spMk id="5" creationId="{39E826AD-67BF-4369-9C8C-21039BC8F185}"/>
          </ac:spMkLst>
        </pc:spChg>
        <pc:picChg chg="add mod">
          <ac:chgData name="Greg Norris" userId="7333b3d1-3755-4fb2-b901-2861743b070c" providerId="ADAL" clId="{CF4E41BE-4387-4102-B406-D8BD84C4FDC5}" dt="2020-02-12T17:20:46.981" v="5110" actId="1076"/>
          <ac:picMkLst>
            <pc:docMk/>
            <pc:sldMk cId="2473519603" sldId="288"/>
            <ac:picMk id="3" creationId="{75E91ACA-E111-45A8-BBE9-DA924FD70E14}"/>
          </ac:picMkLst>
        </pc:picChg>
        <pc:picChg chg="del">
          <ac:chgData name="Greg Norris" userId="7333b3d1-3755-4fb2-b901-2861743b070c" providerId="ADAL" clId="{CF4E41BE-4387-4102-B406-D8BD84C4FDC5}" dt="2020-02-12T17:20:43.589" v="5109" actId="478"/>
          <ac:picMkLst>
            <pc:docMk/>
            <pc:sldMk cId="2473519603" sldId="288"/>
            <ac:picMk id="4" creationId="{2C6A08A2-ADAB-4396-81B2-4CAC8A56E988}"/>
          </ac:picMkLst>
        </pc:picChg>
        <pc:picChg chg="add mod">
          <ac:chgData name="Greg Norris" userId="7333b3d1-3755-4fb2-b901-2861743b070c" providerId="ADAL" clId="{CF4E41BE-4387-4102-B406-D8BD84C4FDC5}" dt="2020-02-12T17:22:35.961" v="5234" actId="1076"/>
          <ac:picMkLst>
            <pc:docMk/>
            <pc:sldMk cId="2473519603" sldId="288"/>
            <ac:picMk id="8" creationId="{514627A2-448D-408B-9379-A27A5ACBF76F}"/>
          </ac:picMkLst>
        </pc:picChg>
        <pc:picChg chg="del">
          <ac:chgData name="Greg Norris" userId="7333b3d1-3755-4fb2-b901-2861743b070c" providerId="ADAL" clId="{CF4E41BE-4387-4102-B406-D8BD84C4FDC5}" dt="2020-02-12T17:21:11.815" v="5115" actId="478"/>
          <ac:picMkLst>
            <pc:docMk/>
            <pc:sldMk cId="2473519603" sldId="288"/>
            <ac:picMk id="9" creationId="{5BFEFECC-DB48-4A2A-B9E7-1DEAC8B8F304}"/>
          </ac:picMkLst>
        </pc:picChg>
        <pc:picChg chg="del">
          <ac:chgData name="Greg Norris" userId="7333b3d1-3755-4fb2-b901-2861743b070c" providerId="ADAL" clId="{CF4E41BE-4387-4102-B406-D8BD84C4FDC5}" dt="2020-02-12T17:22:12.778" v="5207" actId="478"/>
          <ac:picMkLst>
            <pc:docMk/>
            <pc:sldMk cId="2473519603" sldId="288"/>
            <ac:picMk id="11" creationId="{4A944328-EC3E-434D-8EA6-4396B0EA5CA6}"/>
          </ac:picMkLst>
        </pc:picChg>
      </pc:sldChg>
      <pc:sldChg chg="addSp delSp modSp add ord addAnim delAnim modAnim modNotesTx">
        <pc:chgData name="Greg Norris" userId="7333b3d1-3755-4fb2-b901-2861743b070c" providerId="ADAL" clId="{CF4E41BE-4387-4102-B406-D8BD84C4FDC5}" dt="2020-02-12T18:56:42.020" v="7891" actId="313"/>
        <pc:sldMkLst>
          <pc:docMk/>
          <pc:sldMk cId="3891279280" sldId="289"/>
        </pc:sldMkLst>
        <pc:spChg chg="mod">
          <ac:chgData name="Greg Norris" userId="7333b3d1-3755-4fb2-b901-2861743b070c" providerId="ADAL" clId="{CF4E41BE-4387-4102-B406-D8BD84C4FDC5}" dt="2020-02-12T18:56:42.020" v="7891" actId="313"/>
          <ac:spMkLst>
            <pc:docMk/>
            <pc:sldMk cId="3891279280" sldId="289"/>
            <ac:spMk id="8" creationId="{5AEF3772-9316-43EF-8908-7DC46E320CA4}"/>
          </ac:spMkLst>
        </pc:spChg>
        <pc:picChg chg="add del">
          <ac:chgData name="Greg Norris" userId="7333b3d1-3755-4fb2-b901-2861743b070c" providerId="ADAL" clId="{CF4E41BE-4387-4102-B406-D8BD84C4FDC5}" dt="2020-02-12T17:44:57.019" v="5585" actId="478"/>
          <ac:picMkLst>
            <pc:docMk/>
            <pc:sldMk cId="3891279280" sldId="289"/>
            <ac:picMk id="2" creationId="{E9AF382A-B371-40A5-A8C1-723C853C1524}"/>
          </ac:picMkLst>
        </pc:picChg>
        <pc:picChg chg="del">
          <ac:chgData name="Greg Norris" userId="7333b3d1-3755-4fb2-b901-2861743b070c" providerId="ADAL" clId="{CF4E41BE-4387-4102-B406-D8BD84C4FDC5}" dt="2020-02-12T17:49:12.934" v="5595" actId="478"/>
          <ac:picMkLst>
            <pc:docMk/>
            <pc:sldMk cId="3891279280" sldId="289"/>
            <ac:picMk id="4" creationId="{977E37CB-3A09-4F0F-98A9-152084B06322}"/>
          </ac:picMkLst>
        </pc:picChg>
        <pc:picChg chg="add del mod">
          <ac:chgData name="Greg Norris" userId="7333b3d1-3755-4fb2-b901-2861743b070c" providerId="ADAL" clId="{CF4E41BE-4387-4102-B406-D8BD84C4FDC5}" dt="2020-02-12T17:49:15.620" v="5596" actId="1076"/>
          <ac:picMkLst>
            <pc:docMk/>
            <pc:sldMk cId="3891279280" sldId="289"/>
            <ac:picMk id="5" creationId="{9FBCD7F9-5B61-4C32-8940-DD1FD3ACED89}"/>
          </ac:picMkLst>
        </pc:picChg>
        <pc:picChg chg="add del mod">
          <ac:chgData name="Greg Norris" userId="7333b3d1-3755-4fb2-b901-2861743b070c" providerId="ADAL" clId="{CF4E41BE-4387-4102-B406-D8BD84C4FDC5}" dt="2020-02-12T17:50:11.361" v="5622" actId="478"/>
          <ac:picMkLst>
            <pc:docMk/>
            <pc:sldMk cId="3891279280" sldId="289"/>
            <ac:picMk id="9" creationId="{FB3066F8-0EB7-444D-976E-578A024B635A}"/>
          </ac:picMkLst>
        </pc:picChg>
        <pc:picChg chg="del">
          <ac:chgData name="Greg Norris" userId="7333b3d1-3755-4fb2-b901-2861743b070c" providerId="ADAL" clId="{CF4E41BE-4387-4102-B406-D8BD84C4FDC5}" dt="2020-02-12T17:49:46.668" v="5603" actId="478"/>
          <ac:picMkLst>
            <pc:docMk/>
            <pc:sldMk cId="3891279280" sldId="289"/>
            <ac:picMk id="10" creationId="{A423DBB2-2374-458A-A841-88CA0E650ED3}"/>
          </ac:picMkLst>
        </pc:picChg>
        <pc:picChg chg="add mod">
          <ac:chgData name="Greg Norris" userId="7333b3d1-3755-4fb2-b901-2861743b070c" providerId="ADAL" clId="{CF4E41BE-4387-4102-B406-D8BD84C4FDC5}" dt="2020-02-12T18:56:19.867" v="7887" actId="1036"/>
          <ac:picMkLst>
            <pc:docMk/>
            <pc:sldMk cId="3891279280" sldId="289"/>
            <ac:picMk id="12" creationId="{7F303D9C-7AFC-48DA-A41D-A531554FD097}"/>
          </ac:picMkLst>
        </pc:picChg>
      </pc:sldChg>
      <pc:sldChg chg="addSp delSp modSp add ord setBg delDesignElem modNotesTx">
        <pc:chgData name="Greg Norris" userId="7333b3d1-3755-4fb2-b901-2861743b070c" providerId="ADAL" clId="{CF4E41BE-4387-4102-B406-D8BD84C4FDC5}" dt="2020-02-12T18:57:48.055" v="7904" actId="1035"/>
        <pc:sldMkLst>
          <pc:docMk/>
          <pc:sldMk cId="2424071952" sldId="290"/>
        </pc:sldMkLst>
        <pc:spChg chg="mod">
          <ac:chgData name="Greg Norris" userId="7333b3d1-3755-4fb2-b901-2861743b070c" providerId="ADAL" clId="{CF4E41BE-4387-4102-B406-D8BD84C4FDC5}" dt="2020-02-12T18:57:48.055" v="7904" actId="1035"/>
          <ac:spMkLst>
            <pc:docMk/>
            <pc:sldMk cId="2424071952" sldId="290"/>
            <ac:spMk id="5" creationId="{39E826AD-67BF-4369-9C8C-21039BC8F185}"/>
          </ac:spMkLst>
        </pc:spChg>
        <pc:spChg chg="del">
          <ac:chgData name="Greg Norris" userId="7333b3d1-3755-4fb2-b901-2861743b070c" providerId="ADAL" clId="{CF4E41BE-4387-4102-B406-D8BD84C4FDC5}" dt="2020-02-12T17:56:44.920" v="6231"/>
          <ac:spMkLst>
            <pc:docMk/>
            <pc:sldMk cId="2424071952" sldId="290"/>
            <ac:spMk id="86" creationId="{CDDE5CDF-1512-4CDA-B956-23D223F8DE44}"/>
          </ac:spMkLst>
        </pc:spChg>
        <pc:spChg chg="del">
          <ac:chgData name="Greg Norris" userId="7333b3d1-3755-4fb2-b901-2861743b070c" providerId="ADAL" clId="{CF4E41BE-4387-4102-B406-D8BD84C4FDC5}" dt="2020-02-12T17:56:44.920" v="6231"/>
          <ac:spMkLst>
            <pc:docMk/>
            <pc:sldMk cId="2424071952" sldId="290"/>
            <ac:spMk id="90" creationId="{62C9703D-C8F9-44AD-A7C0-C2F3871F8C1B}"/>
          </ac:spMkLst>
        </pc:spChg>
        <pc:picChg chg="del">
          <ac:chgData name="Greg Norris" userId="7333b3d1-3755-4fb2-b901-2861743b070c" providerId="ADAL" clId="{CF4E41BE-4387-4102-B406-D8BD84C4FDC5}" dt="2020-02-12T18:06:28.919" v="6250" actId="478"/>
          <ac:picMkLst>
            <pc:docMk/>
            <pc:sldMk cId="2424071952" sldId="290"/>
            <ac:picMk id="3" creationId="{75E91ACA-E111-45A8-BBE9-DA924FD70E14}"/>
          </ac:picMkLst>
        </pc:picChg>
        <pc:picChg chg="add mod">
          <ac:chgData name="Greg Norris" userId="7333b3d1-3755-4fb2-b901-2861743b070c" providerId="ADAL" clId="{CF4E41BE-4387-4102-B406-D8BD84C4FDC5}" dt="2020-02-12T18:06:31.006" v="6251" actId="1076"/>
          <ac:picMkLst>
            <pc:docMk/>
            <pc:sldMk cId="2424071952" sldId="290"/>
            <ac:picMk id="4" creationId="{BB4FA1E0-ABB3-4B83-89FF-BAC23DA7893B}"/>
          </ac:picMkLst>
        </pc:picChg>
        <pc:picChg chg="del">
          <ac:chgData name="Greg Norris" userId="7333b3d1-3755-4fb2-b901-2861743b070c" providerId="ADAL" clId="{CF4E41BE-4387-4102-B406-D8BD84C4FDC5}" dt="2020-02-12T18:06:33.874" v="6252" actId="478"/>
          <ac:picMkLst>
            <pc:docMk/>
            <pc:sldMk cId="2424071952" sldId="290"/>
            <ac:picMk id="8" creationId="{514627A2-448D-408B-9379-A27A5ACBF76F}"/>
          </ac:picMkLst>
        </pc:picChg>
        <pc:picChg chg="add mod">
          <ac:chgData name="Greg Norris" userId="7333b3d1-3755-4fb2-b901-2861743b070c" providerId="ADAL" clId="{CF4E41BE-4387-4102-B406-D8BD84C4FDC5}" dt="2020-02-12T18:57:48.055" v="7904" actId="1035"/>
          <ac:picMkLst>
            <pc:docMk/>
            <pc:sldMk cId="2424071952" sldId="290"/>
            <ac:picMk id="9" creationId="{0F17D9EF-2AA8-4179-B1C3-43CAAF2EC13F}"/>
          </ac:picMkLst>
        </pc:picChg>
        <pc:picChg chg="add mod">
          <ac:chgData name="Greg Norris" userId="7333b3d1-3755-4fb2-b901-2861743b070c" providerId="ADAL" clId="{CF4E41BE-4387-4102-B406-D8BD84C4FDC5}" dt="2020-02-12T18:57:48.055" v="7904" actId="1035"/>
          <ac:picMkLst>
            <pc:docMk/>
            <pc:sldMk cId="2424071952" sldId="290"/>
            <ac:picMk id="11" creationId="{55B1E7DC-6FCD-4D50-8A3A-A987FCBA2346}"/>
          </ac:picMkLst>
        </pc:picChg>
        <pc:picChg chg="del">
          <ac:chgData name="Greg Norris" userId="7333b3d1-3755-4fb2-b901-2861743b070c" providerId="ADAL" clId="{CF4E41BE-4387-4102-B406-D8BD84C4FDC5}" dt="2020-02-12T17:56:44.920" v="6231"/>
          <ac:picMkLst>
            <pc:docMk/>
            <pc:sldMk cId="2424071952" sldId="290"/>
            <ac:picMk id="87" creationId="{B029D7D8-5A6B-4C76-94C8-15798C6C5ADB}"/>
          </ac:picMkLst>
        </pc:picChg>
        <pc:cxnChg chg="del">
          <ac:chgData name="Greg Norris" userId="7333b3d1-3755-4fb2-b901-2861743b070c" providerId="ADAL" clId="{CF4E41BE-4387-4102-B406-D8BD84C4FDC5}" dt="2020-02-12T17:56:44.920" v="6231"/>
          <ac:cxnSpMkLst>
            <pc:docMk/>
            <pc:sldMk cId="2424071952" sldId="290"/>
            <ac:cxnSpMk id="88" creationId="{A5C9319C-E20D-4884-952F-60B6A58C3E34}"/>
          </ac:cxnSpMkLst>
        </pc:cxnChg>
      </pc:sldChg>
      <pc:sldChg chg="addSp delSp modSp add ord modAnim modNotesTx">
        <pc:chgData name="Greg Norris" userId="7333b3d1-3755-4fb2-b901-2861743b070c" providerId="ADAL" clId="{CF4E41BE-4387-4102-B406-D8BD84C4FDC5}" dt="2020-02-12T18:51:41.747" v="7812" actId="14100"/>
        <pc:sldMkLst>
          <pc:docMk/>
          <pc:sldMk cId="419011596" sldId="291"/>
        </pc:sldMkLst>
        <pc:spChg chg="mod">
          <ac:chgData name="Greg Norris" userId="7333b3d1-3755-4fb2-b901-2861743b070c" providerId="ADAL" clId="{CF4E41BE-4387-4102-B406-D8BD84C4FDC5}" dt="2020-02-12T18:26:09.699" v="6928" actId="1076"/>
          <ac:spMkLst>
            <pc:docMk/>
            <pc:sldMk cId="419011596" sldId="291"/>
            <ac:spMk id="8" creationId="{5AEF3772-9316-43EF-8908-7DC46E320CA4}"/>
          </ac:spMkLst>
        </pc:spChg>
        <pc:picChg chg="add mod">
          <ac:chgData name="Greg Norris" userId="7333b3d1-3755-4fb2-b901-2861743b070c" providerId="ADAL" clId="{CF4E41BE-4387-4102-B406-D8BD84C4FDC5}" dt="2020-02-12T18:17:41.485" v="6441" actId="1076"/>
          <ac:picMkLst>
            <pc:docMk/>
            <pc:sldMk cId="419011596" sldId="291"/>
            <ac:picMk id="3" creationId="{791891D8-460D-4161-8CA9-20B17705FA1B}"/>
          </ac:picMkLst>
        </pc:picChg>
        <pc:picChg chg="add mod">
          <ac:chgData name="Greg Norris" userId="7333b3d1-3755-4fb2-b901-2861743b070c" providerId="ADAL" clId="{CF4E41BE-4387-4102-B406-D8BD84C4FDC5}" dt="2020-02-12T18:51:41.747" v="7812" actId="14100"/>
          <ac:picMkLst>
            <pc:docMk/>
            <pc:sldMk cId="419011596" sldId="291"/>
            <ac:picMk id="9" creationId="{89535BDD-670F-47D8-897E-13C8D2B27F13}"/>
          </ac:picMkLst>
        </pc:picChg>
        <pc:picChg chg="del">
          <ac:chgData name="Greg Norris" userId="7333b3d1-3755-4fb2-b901-2861743b070c" providerId="ADAL" clId="{CF4E41BE-4387-4102-B406-D8BD84C4FDC5}" dt="2020-02-12T18:17:38.739" v="6440" actId="478"/>
          <ac:picMkLst>
            <pc:docMk/>
            <pc:sldMk cId="419011596" sldId="291"/>
            <ac:picMk id="12" creationId="{7F303D9C-7AFC-48DA-A41D-A531554FD097}"/>
          </ac:picMkLst>
        </pc:picChg>
      </pc:sldChg>
      <pc:sldChg chg="addSp delSp modSp add setBg delAnim modAnim delDesignElem">
        <pc:chgData name="Greg Norris" userId="7333b3d1-3755-4fb2-b901-2861743b070c" providerId="ADAL" clId="{CF4E41BE-4387-4102-B406-D8BD84C4FDC5}" dt="2020-02-12T18:34:09.995" v="7538"/>
        <pc:sldMkLst>
          <pc:docMk/>
          <pc:sldMk cId="290626038" sldId="292"/>
        </pc:sldMkLst>
        <pc:spChg chg="del">
          <ac:chgData name="Greg Norris" userId="7333b3d1-3755-4fb2-b901-2861743b070c" providerId="ADAL" clId="{CF4E41BE-4387-4102-B406-D8BD84C4FDC5}" dt="2020-02-12T18:31:25.245" v="7531"/>
          <ac:spMkLst>
            <pc:docMk/>
            <pc:sldMk cId="290626038" sldId="292"/>
            <ac:spMk id="86" creationId="{CDDE5CDF-1512-4CDA-B956-23D223F8DE44}"/>
          </ac:spMkLst>
        </pc:spChg>
        <pc:spChg chg="del">
          <ac:chgData name="Greg Norris" userId="7333b3d1-3755-4fb2-b901-2861743b070c" providerId="ADAL" clId="{CF4E41BE-4387-4102-B406-D8BD84C4FDC5}" dt="2020-02-12T18:31:25.245" v="7531"/>
          <ac:spMkLst>
            <pc:docMk/>
            <pc:sldMk cId="290626038" sldId="292"/>
            <ac:spMk id="90" creationId="{62C9703D-C8F9-44AD-A7C0-C2F3871F8C1B}"/>
          </ac:spMkLst>
        </pc:spChg>
        <pc:picChg chg="add mod">
          <ac:chgData name="Greg Norris" userId="7333b3d1-3755-4fb2-b901-2861743b070c" providerId="ADAL" clId="{CF4E41BE-4387-4102-B406-D8BD84C4FDC5}" dt="2020-02-12T18:33:15.208" v="7536" actId="14100"/>
          <ac:picMkLst>
            <pc:docMk/>
            <pc:sldMk cId="290626038" sldId="292"/>
            <ac:picMk id="2" creationId="{AB344CE1-2968-468A-BA12-D2ED2A1A9DD6}"/>
          </ac:picMkLst>
        </pc:picChg>
        <pc:picChg chg="del">
          <ac:chgData name="Greg Norris" userId="7333b3d1-3755-4fb2-b901-2861743b070c" providerId="ADAL" clId="{CF4E41BE-4387-4102-B406-D8BD84C4FDC5}" dt="2020-02-12T18:31:40.861" v="7532" actId="478"/>
          <ac:picMkLst>
            <pc:docMk/>
            <pc:sldMk cId="290626038" sldId="292"/>
            <ac:picMk id="8" creationId="{10DD0C3D-95AC-499B-B09A-A6D3C6B5FBF8}"/>
          </ac:picMkLst>
        </pc:picChg>
        <pc:picChg chg="del">
          <ac:chgData name="Greg Norris" userId="7333b3d1-3755-4fb2-b901-2861743b070c" providerId="ADAL" clId="{CF4E41BE-4387-4102-B406-D8BD84C4FDC5}" dt="2020-02-12T18:31:25.245" v="7531"/>
          <ac:picMkLst>
            <pc:docMk/>
            <pc:sldMk cId="290626038" sldId="292"/>
            <ac:picMk id="87" creationId="{B029D7D8-5A6B-4C76-94C8-15798C6C5ADB}"/>
          </ac:picMkLst>
        </pc:picChg>
        <pc:cxnChg chg="del">
          <ac:chgData name="Greg Norris" userId="7333b3d1-3755-4fb2-b901-2861743b070c" providerId="ADAL" clId="{CF4E41BE-4387-4102-B406-D8BD84C4FDC5}" dt="2020-02-12T18:31:25.245" v="7531"/>
          <ac:cxnSpMkLst>
            <pc:docMk/>
            <pc:sldMk cId="290626038" sldId="292"/>
            <ac:cxnSpMk id="88" creationId="{A5C9319C-E20D-4884-952F-60B6A58C3E34}"/>
          </ac:cxnSpMkLst>
        </pc:cxnChg>
      </pc:sldChg>
      <pc:sldChg chg="add del ord">
        <pc:chgData name="Greg Norris" userId="7333b3d1-3755-4fb2-b901-2861743b070c" providerId="ADAL" clId="{CF4E41BE-4387-4102-B406-D8BD84C4FDC5}" dt="2020-02-12T18:30:59.914" v="7529" actId="47"/>
        <pc:sldMkLst>
          <pc:docMk/>
          <pc:sldMk cId="687288291" sldId="292"/>
        </pc:sldMkLst>
      </pc:sldChg>
    </pc:docChg>
  </pc:docChgLst>
  <pc:docChgLst>
    <pc:chgData name="Greg Norris" userId="7333b3d1-3755-4fb2-b901-2861743b070c" providerId="ADAL" clId="{1E0087A4-61FB-42C6-B00C-8354E3E82DCC}"/>
    <pc:docChg chg="custSel addSld modSld sldOrd">
      <pc:chgData name="Greg Norris" userId="7333b3d1-3755-4fb2-b901-2861743b070c" providerId="ADAL" clId="{1E0087A4-61FB-42C6-B00C-8354E3E82DCC}" dt="2020-02-19T18:21:36.497" v="64" actId="113"/>
      <pc:docMkLst>
        <pc:docMk/>
      </pc:docMkLst>
      <pc:sldChg chg="modSp">
        <pc:chgData name="Greg Norris" userId="7333b3d1-3755-4fb2-b901-2861743b070c" providerId="ADAL" clId="{1E0087A4-61FB-42C6-B00C-8354E3E82DCC}" dt="2020-02-19T18:09:40.334" v="62" actId="20577"/>
        <pc:sldMkLst>
          <pc:docMk/>
          <pc:sldMk cId="2424071952" sldId="290"/>
        </pc:sldMkLst>
        <pc:spChg chg="mod">
          <ac:chgData name="Greg Norris" userId="7333b3d1-3755-4fb2-b901-2861743b070c" providerId="ADAL" clId="{1E0087A4-61FB-42C6-B00C-8354E3E82DCC}" dt="2020-02-19T18:09:40.334" v="62" actId="20577"/>
          <ac:spMkLst>
            <pc:docMk/>
            <pc:sldMk cId="2424071952" sldId="290"/>
            <ac:spMk id="5" creationId="{39E826AD-67BF-4369-9C8C-21039BC8F185}"/>
          </ac:spMkLst>
        </pc:spChg>
      </pc:sldChg>
      <pc:sldChg chg="modNotesTx">
        <pc:chgData name="Greg Norris" userId="7333b3d1-3755-4fb2-b901-2861743b070c" providerId="ADAL" clId="{1E0087A4-61FB-42C6-B00C-8354E3E82DCC}" dt="2020-02-19T18:21:36.497" v="64" actId="113"/>
        <pc:sldMkLst>
          <pc:docMk/>
          <pc:sldMk cId="419011596" sldId="291"/>
        </pc:sldMkLst>
      </pc:sldChg>
      <pc:sldChg chg="delSp add setBg delDesignElem">
        <pc:chgData name="Greg Norris" userId="7333b3d1-3755-4fb2-b901-2861743b070c" providerId="ADAL" clId="{1E0087A4-61FB-42C6-B00C-8354E3E82DCC}" dt="2020-02-18T13:16:32.271" v="1"/>
        <pc:sldMkLst>
          <pc:docMk/>
          <pc:sldMk cId="163532043" sldId="293"/>
        </pc:sldMkLst>
        <pc:spChg chg="del">
          <ac:chgData name="Greg Norris" userId="7333b3d1-3755-4fb2-b901-2861743b070c" providerId="ADAL" clId="{1E0087A4-61FB-42C6-B00C-8354E3E82DCC}" dt="2020-02-18T13:16:32.271" v="1"/>
          <ac:spMkLst>
            <pc:docMk/>
            <pc:sldMk cId="163532043" sldId="293"/>
            <ac:spMk id="86" creationId="{CDDE5CDF-1512-4CDA-B956-23D223F8DE44}"/>
          </ac:spMkLst>
        </pc:spChg>
        <pc:spChg chg="del">
          <ac:chgData name="Greg Norris" userId="7333b3d1-3755-4fb2-b901-2861743b070c" providerId="ADAL" clId="{1E0087A4-61FB-42C6-B00C-8354E3E82DCC}" dt="2020-02-18T13:16:32.271" v="1"/>
          <ac:spMkLst>
            <pc:docMk/>
            <pc:sldMk cId="163532043" sldId="293"/>
            <ac:spMk id="90" creationId="{62C9703D-C8F9-44AD-A7C0-C2F3871F8C1B}"/>
          </ac:spMkLst>
        </pc:spChg>
        <pc:picChg chg="del">
          <ac:chgData name="Greg Norris" userId="7333b3d1-3755-4fb2-b901-2861743b070c" providerId="ADAL" clId="{1E0087A4-61FB-42C6-B00C-8354E3E82DCC}" dt="2020-02-18T13:16:32.271" v="1"/>
          <ac:picMkLst>
            <pc:docMk/>
            <pc:sldMk cId="163532043" sldId="293"/>
            <ac:picMk id="87" creationId="{B029D7D8-5A6B-4C76-94C8-15798C6C5ADB}"/>
          </ac:picMkLst>
        </pc:picChg>
        <pc:cxnChg chg="del">
          <ac:chgData name="Greg Norris" userId="7333b3d1-3755-4fb2-b901-2861743b070c" providerId="ADAL" clId="{1E0087A4-61FB-42C6-B00C-8354E3E82DCC}" dt="2020-02-18T13:16:32.271" v="1"/>
          <ac:cxnSpMkLst>
            <pc:docMk/>
            <pc:sldMk cId="163532043" sldId="293"/>
            <ac:cxnSpMk id="88" creationId="{A5C9319C-E20D-4884-952F-60B6A58C3E34}"/>
          </ac:cxnSpMkLst>
        </pc:cxnChg>
      </pc:sldChg>
      <pc:sldChg chg="addSp delSp modSp add delAnim modAnim">
        <pc:chgData name="Greg Norris" userId="7333b3d1-3755-4fb2-b901-2861743b070c" providerId="ADAL" clId="{1E0087A4-61FB-42C6-B00C-8354E3E82DCC}" dt="2020-02-18T14:00:33.945" v="15"/>
        <pc:sldMkLst>
          <pc:docMk/>
          <pc:sldMk cId="1412904116" sldId="294"/>
        </pc:sldMkLst>
        <pc:picChg chg="add mod">
          <ac:chgData name="Greg Norris" userId="7333b3d1-3755-4fb2-b901-2861743b070c" providerId="ADAL" clId="{1E0087A4-61FB-42C6-B00C-8354E3E82DCC}" dt="2020-02-18T13:57:42.289" v="7" actId="1076"/>
          <ac:picMkLst>
            <pc:docMk/>
            <pc:sldMk cId="1412904116" sldId="294"/>
            <ac:picMk id="3" creationId="{18FF1D16-6500-4CAC-B1E8-A54ED50BAA01}"/>
          </ac:picMkLst>
        </pc:picChg>
        <pc:picChg chg="del">
          <ac:chgData name="Greg Norris" userId="7333b3d1-3755-4fb2-b901-2861743b070c" providerId="ADAL" clId="{1E0087A4-61FB-42C6-B00C-8354E3E82DCC}" dt="2020-02-18T13:59:58.726" v="8" actId="478"/>
          <ac:picMkLst>
            <pc:docMk/>
            <pc:sldMk cId="1412904116" sldId="294"/>
            <ac:picMk id="8" creationId="{5C59603E-0B93-4A6C-8E2C-ABED641AA5F2}"/>
          </ac:picMkLst>
        </pc:picChg>
        <pc:picChg chg="add mod">
          <ac:chgData name="Greg Norris" userId="7333b3d1-3755-4fb2-b901-2861743b070c" providerId="ADAL" clId="{1E0087A4-61FB-42C6-B00C-8354E3E82DCC}" dt="2020-02-18T14:00:22.412" v="13" actId="1076"/>
          <ac:picMkLst>
            <pc:docMk/>
            <pc:sldMk cId="1412904116" sldId="294"/>
            <ac:picMk id="10" creationId="{8E0828B6-C3FF-489A-94F9-7CE4B241E40F}"/>
          </ac:picMkLst>
        </pc:picChg>
        <pc:picChg chg="del">
          <ac:chgData name="Greg Norris" userId="7333b3d1-3755-4fb2-b901-2861743b070c" providerId="ADAL" clId="{1E0087A4-61FB-42C6-B00C-8354E3E82DCC}" dt="2020-02-18T13:57:22.041" v="3" actId="478"/>
          <ac:picMkLst>
            <pc:docMk/>
            <pc:sldMk cId="1412904116" sldId="294"/>
            <ac:picMk id="13" creationId="{2584B390-685E-4400-86E8-7916AD6F70E2}"/>
          </ac:picMkLst>
        </pc:picChg>
      </pc:sldChg>
      <pc:sldChg chg="addSp delSp modSp add ord delAnim modAnim">
        <pc:chgData name="Greg Norris" userId="7333b3d1-3755-4fb2-b901-2861743b070c" providerId="ADAL" clId="{1E0087A4-61FB-42C6-B00C-8354E3E82DCC}" dt="2020-02-18T14:22:43.175" v="42"/>
        <pc:sldMkLst>
          <pc:docMk/>
          <pc:sldMk cId="2349225476" sldId="295"/>
        </pc:sldMkLst>
        <pc:picChg chg="del">
          <ac:chgData name="Greg Norris" userId="7333b3d1-3755-4fb2-b901-2861743b070c" providerId="ADAL" clId="{1E0087A4-61FB-42C6-B00C-8354E3E82DCC}" dt="2020-02-18T14:22:08.665" v="35" actId="478"/>
          <ac:picMkLst>
            <pc:docMk/>
            <pc:sldMk cId="2349225476" sldId="295"/>
            <ac:picMk id="3" creationId="{18FF1D16-6500-4CAC-B1E8-A54ED50BAA01}"/>
          </ac:picMkLst>
        </pc:picChg>
        <pc:picChg chg="add mod">
          <ac:chgData name="Greg Norris" userId="7333b3d1-3755-4fb2-b901-2861743b070c" providerId="ADAL" clId="{1E0087A4-61FB-42C6-B00C-8354E3E82DCC}" dt="2020-02-18T14:22:06.495" v="34" actId="1036"/>
          <ac:picMkLst>
            <pc:docMk/>
            <pc:sldMk cId="2349225476" sldId="295"/>
            <ac:picMk id="8" creationId="{346474CE-DF7A-4C2C-82FC-268D45AFB7B6}"/>
          </ac:picMkLst>
        </pc:picChg>
        <pc:picChg chg="del">
          <ac:chgData name="Greg Norris" userId="7333b3d1-3755-4fb2-b901-2861743b070c" providerId="ADAL" clId="{1E0087A4-61FB-42C6-B00C-8354E3E82DCC}" dt="2020-02-18T14:21:37.067" v="19" actId="478"/>
          <ac:picMkLst>
            <pc:docMk/>
            <pc:sldMk cId="2349225476" sldId="295"/>
            <ac:picMk id="10" creationId="{8E0828B6-C3FF-489A-94F9-7CE4B241E40F}"/>
          </ac:picMkLst>
        </pc:picChg>
        <pc:picChg chg="add mod">
          <ac:chgData name="Greg Norris" userId="7333b3d1-3755-4fb2-b901-2861743b070c" providerId="ADAL" clId="{1E0087A4-61FB-42C6-B00C-8354E3E82DCC}" dt="2020-02-18T14:22:37.591" v="40" actId="1076"/>
          <ac:picMkLst>
            <pc:docMk/>
            <pc:sldMk cId="2349225476" sldId="295"/>
            <ac:picMk id="12" creationId="{AEF9C8DB-4681-4334-9BC2-E6E2E5934E51}"/>
          </ac:picMkLst>
        </pc:picChg>
      </pc:sldChg>
      <pc:sldChg chg="addSp delSp modSp add delAnim modAnim">
        <pc:chgData name="Greg Norris" userId="7333b3d1-3755-4fb2-b901-2861743b070c" providerId="ADAL" clId="{1E0087A4-61FB-42C6-B00C-8354E3E82DCC}" dt="2020-02-19T13:16:25.223" v="60"/>
        <pc:sldMkLst>
          <pc:docMk/>
          <pc:sldMk cId="575932629" sldId="296"/>
        </pc:sldMkLst>
        <pc:picChg chg="add mod">
          <ac:chgData name="Greg Norris" userId="7333b3d1-3755-4fb2-b901-2861743b070c" providerId="ADAL" clId="{1E0087A4-61FB-42C6-B00C-8354E3E82DCC}" dt="2020-02-19T13:14:57.162" v="52" actId="1076"/>
          <ac:picMkLst>
            <pc:docMk/>
            <pc:sldMk cId="575932629" sldId="296"/>
            <ac:picMk id="3" creationId="{6E9A0A61-8B5F-44A0-9A63-4B914392D4E2}"/>
          </ac:picMkLst>
        </pc:picChg>
        <pc:picChg chg="del">
          <ac:chgData name="Greg Norris" userId="7333b3d1-3755-4fb2-b901-2861743b070c" providerId="ADAL" clId="{1E0087A4-61FB-42C6-B00C-8354E3E82DCC}" dt="2020-02-19T13:14:34.236" v="44" actId="478"/>
          <ac:picMkLst>
            <pc:docMk/>
            <pc:sldMk cId="575932629" sldId="296"/>
            <ac:picMk id="8" creationId="{346474CE-DF7A-4C2C-82FC-268D45AFB7B6}"/>
          </ac:picMkLst>
        </pc:picChg>
        <pc:picChg chg="add mod">
          <ac:chgData name="Greg Norris" userId="7333b3d1-3755-4fb2-b901-2861743b070c" providerId="ADAL" clId="{1E0087A4-61FB-42C6-B00C-8354E3E82DCC}" dt="2020-02-19T13:16:19.186" v="58" actId="1076"/>
          <ac:picMkLst>
            <pc:docMk/>
            <pc:sldMk cId="575932629" sldId="296"/>
            <ac:picMk id="10" creationId="{08E577FD-8AED-43BB-9781-7171E247E84F}"/>
          </ac:picMkLst>
        </pc:picChg>
        <pc:picChg chg="del">
          <ac:chgData name="Greg Norris" userId="7333b3d1-3755-4fb2-b901-2861743b070c" providerId="ADAL" clId="{1E0087A4-61FB-42C6-B00C-8354E3E82DCC}" dt="2020-02-19T13:14:35.367" v="45" actId="478"/>
          <ac:picMkLst>
            <pc:docMk/>
            <pc:sldMk cId="575932629" sldId="296"/>
            <ac:picMk id="12" creationId="{AEF9C8DB-4681-4334-9BC2-E6E2E5934E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B5B00-104C-4EC5-BB87-E6B8248C4DCF}" type="datetimeFigureOut">
              <a:rPr lang="en-US"/>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03CC4-89E2-4842-92DB-04822CB5D687}" type="slidenum">
              <a:rPr lang="en-US"/>
              <a:t>‹#›</a:t>
            </a:fld>
            <a:endParaRPr lang="en-US"/>
          </a:p>
        </p:txBody>
      </p:sp>
    </p:spTree>
    <p:extLst>
      <p:ext uri="{BB962C8B-B14F-4D97-AF65-F5344CB8AC3E}">
        <p14:creationId xmlns:p14="http://schemas.microsoft.com/office/powerpoint/2010/main" val="25039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we’ll add more elements to our Space Shooter game. </a:t>
            </a:r>
          </a:p>
        </p:txBody>
      </p:sp>
      <p:sp>
        <p:nvSpPr>
          <p:cNvPr id="4" name="Slide Number Placeholder 3"/>
          <p:cNvSpPr>
            <a:spLocks noGrp="1"/>
          </p:cNvSpPr>
          <p:nvPr>
            <p:ph type="sldNum" sz="quarter" idx="5"/>
          </p:nvPr>
        </p:nvSpPr>
        <p:spPr/>
        <p:txBody>
          <a:bodyPr/>
          <a:lstStyle/>
          <a:p>
            <a:fld id="{16A03CC4-89E2-4842-92DB-04822CB5D687}" type="slidenum">
              <a:rPr lang="en-US" smtClean="0"/>
              <a:t>1</a:t>
            </a:fld>
            <a:endParaRPr lang="en-US"/>
          </a:p>
        </p:txBody>
      </p:sp>
    </p:spTree>
    <p:extLst>
      <p:ext uri="{BB962C8B-B14F-4D97-AF65-F5344CB8AC3E}">
        <p14:creationId xmlns:p14="http://schemas.microsoft.com/office/powerpoint/2010/main" val="45863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a:t>
            </a:r>
            <a:r>
              <a:rPr lang="en-US" dirty="0" err="1"/>
              <a:t>mySprite</a:t>
            </a:r>
            <a:r>
              <a:rPr lang="en-US" dirty="0"/>
              <a:t>’ to asteroid. This sets the ‘asteroid’ start position to the top left corner of the screen. But it’s still not exactly what we want. The ‘asteroid’ only falls from the corner. Let’s make it start at a random spot at the top of the screen. </a:t>
            </a:r>
          </a:p>
        </p:txBody>
      </p:sp>
      <p:sp>
        <p:nvSpPr>
          <p:cNvPr id="4" name="Slide Number Placeholder 3"/>
          <p:cNvSpPr>
            <a:spLocks noGrp="1"/>
          </p:cNvSpPr>
          <p:nvPr>
            <p:ph type="sldNum" sz="quarter" idx="5"/>
          </p:nvPr>
        </p:nvSpPr>
        <p:spPr/>
        <p:txBody>
          <a:bodyPr/>
          <a:lstStyle/>
          <a:p>
            <a:fld id="{16A03CC4-89E2-4842-92DB-04822CB5D687}" type="slidenum">
              <a:rPr lang="en-US" smtClean="0"/>
              <a:t>10</a:t>
            </a:fld>
            <a:endParaRPr lang="en-US"/>
          </a:p>
        </p:txBody>
      </p:sp>
    </p:spTree>
    <p:extLst>
      <p:ext uri="{BB962C8B-B14F-4D97-AF65-F5344CB8AC3E}">
        <p14:creationId xmlns:p14="http://schemas.microsoft.com/office/powerpoint/2010/main" val="223362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our asteroid start in a random location we need to grab the ‘</a:t>
            </a:r>
            <a:r>
              <a:rPr lang="en-US" b="1" i="0" dirty="0"/>
              <a:t>pick random 0 to 10</a:t>
            </a:r>
            <a:r>
              <a:rPr lang="en-US" dirty="0"/>
              <a:t>’ block found under ‘Math’ in the menu. Drag this and put it inside the ‘X’ value window inside our ‘</a:t>
            </a:r>
            <a:r>
              <a:rPr lang="en-US" b="1" dirty="0"/>
              <a:t>set asteroid position</a:t>
            </a:r>
            <a:r>
              <a:rPr lang="en-US" dirty="0"/>
              <a:t>’ block.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7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to change the parameters inside the ‘pick random’ block we just added. Change the first parameter to ’10’ and the second one to ‘150’. Now our asteroids are randomly generated at the top of the screen and fall towards our player. </a:t>
            </a:r>
          </a:p>
        </p:txBody>
      </p:sp>
      <p:sp>
        <p:nvSpPr>
          <p:cNvPr id="4" name="Slide Number Placeholder 3"/>
          <p:cNvSpPr>
            <a:spLocks noGrp="1"/>
          </p:cNvSpPr>
          <p:nvPr>
            <p:ph type="sldNum" sz="quarter" idx="5"/>
          </p:nvPr>
        </p:nvSpPr>
        <p:spPr/>
        <p:txBody>
          <a:bodyPr/>
          <a:lstStyle/>
          <a:p>
            <a:fld id="{16A03CC4-89E2-4842-92DB-04822CB5D687}" type="slidenum">
              <a:rPr lang="en-US" smtClean="0"/>
              <a:t>12</a:t>
            </a:fld>
            <a:endParaRPr lang="en-US"/>
          </a:p>
        </p:txBody>
      </p:sp>
    </p:spTree>
    <p:extLst>
      <p:ext uri="{BB962C8B-B14F-4D97-AF65-F5344CB8AC3E}">
        <p14:creationId xmlns:p14="http://schemas.microsoft.com/office/powerpoint/2010/main" val="25612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tried to shoot at the ‘asteroid’ and nothing happened. We need to add collision detection to our game. Under ‘Sprites’ in the menu select the ‘</a:t>
            </a:r>
            <a:r>
              <a:rPr lang="en-US" b="1" dirty="0"/>
              <a:t>on sprite of kind player overlaps with </a:t>
            </a:r>
            <a:r>
              <a:rPr lang="en-US" b="1" dirty="0" err="1"/>
              <a:t>otherSprite</a:t>
            </a:r>
            <a:r>
              <a:rPr lang="en-US" dirty="0"/>
              <a:t>’ Event block. Remember that events are standalone blocks that run the code inside them when something happens.  In this case when we have an overlap of Sprites.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1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change the kind of Sprites we want to detect when overlapping. Change the first kind from ‘Player’ to “Projectile’, next change the last kind from ‘Player’ to ‘Enemy’. So now when a ‘Projectile’, our ‘bullet’, overlaps an ‘Enemy’, our Asteroids, the code we place inside this block will run. </a:t>
            </a:r>
          </a:p>
        </p:txBody>
      </p:sp>
      <p:sp>
        <p:nvSpPr>
          <p:cNvPr id="4" name="Slide Number Placeholder 3"/>
          <p:cNvSpPr>
            <a:spLocks noGrp="1"/>
          </p:cNvSpPr>
          <p:nvPr>
            <p:ph type="sldNum" sz="quarter" idx="5"/>
          </p:nvPr>
        </p:nvSpPr>
        <p:spPr/>
        <p:txBody>
          <a:bodyPr/>
          <a:lstStyle/>
          <a:p>
            <a:fld id="{16A03CC4-89E2-4842-92DB-04822CB5D687}" type="slidenum">
              <a:rPr lang="en-US" smtClean="0"/>
              <a:t>14</a:t>
            </a:fld>
            <a:endParaRPr lang="en-US"/>
          </a:p>
        </p:txBody>
      </p:sp>
    </p:spTree>
    <p:extLst>
      <p:ext uri="{BB962C8B-B14F-4D97-AF65-F5344CB8AC3E}">
        <p14:creationId xmlns:p14="http://schemas.microsoft.com/office/powerpoint/2010/main" val="409812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tried to shoot at the ‘asteroid’ and nothing happened. We need to add collision detection to our game. Under ‘Sprites’ in the menu select the ‘</a:t>
            </a:r>
            <a:r>
              <a:rPr lang="en-US" b="1" dirty="0"/>
              <a:t>on sprite of kind player overlaps with </a:t>
            </a:r>
            <a:r>
              <a:rPr lang="en-US" b="1" dirty="0" err="1"/>
              <a:t>otherSprite</a:t>
            </a:r>
            <a:r>
              <a:rPr lang="en-US" dirty="0"/>
              <a:t>’ Event block. Remember that events are standalone blocks that run the code inside them when something happens.  In this case when we have an overlap of Sprites.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50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create a new variable by clicking the down arrow inside the ‘</a:t>
            </a:r>
            <a:r>
              <a:rPr lang="en-US" b="1" dirty="0"/>
              <a:t>destroy </a:t>
            </a:r>
            <a:r>
              <a:rPr lang="en-US" b="1" dirty="0" err="1"/>
              <a:t>mySprite</a:t>
            </a:r>
            <a:r>
              <a:rPr lang="en-US" dirty="0"/>
              <a:t>’ block. We need to name the new variable ‘</a:t>
            </a:r>
            <a:r>
              <a:rPr lang="en-US" dirty="0" err="1"/>
              <a:t>otherSprite</a:t>
            </a:r>
            <a:r>
              <a:rPr lang="en-US" dirty="0"/>
              <a:t>’. This ensures that every time our ‘projectile bullet’ overlaps the ‘</a:t>
            </a:r>
            <a:r>
              <a:rPr lang="en-US" dirty="0" err="1"/>
              <a:t>otherSprite</a:t>
            </a:r>
            <a:r>
              <a:rPr lang="en-US" dirty="0"/>
              <a:t>’ that is an “Enemy’ the ‘</a:t>
            </a:r>
            <a:r>
              <a:rPr lang="en-US" dirty="0" err="1"/>
              <a:t>otherSprite</a:t>
            </a:r>
            <a:r>
              <a:rPr lang="en-US" dirty="0"/>
              <a:t>’ will be destroyed. You ask, why we don’t set this to destroy ‘asteroid’ instead? If we did this then hitting just one ‘asteroid’ Sprite with our bullet, would destroy ALL the asteroids on the screen. </a:t>
            </a:r>
          </a:p>
        </p:txBody>
      </p:sp>
      <p:sp>
        <p:nvSpPr>
          <p:cNvPr id="4" name="Slide Number Placeholder 3"/>
          <p:cNvSpPr>
            <a:spLocks noGrp="1"/>
          </p:cNvSpPr>
          <p:nvPr>
            <p:ph type="sldNum" sz="quarter" idx="5"/>
          </p:nvPr>
        </p:nvSpPr>
        <p:spPr/>
        <p:txBody>
          <a:bodyPr/>
          <a:lstStyle/>
          <a:p>
            <a:fld id="{16A03CC4-89E2-4842-92DB-04822CB5D687}" type="slidenum">
              <a:rPr lang="en-US" smtClean="0"/>
              <a:t>16</a:t>
            </a:fld>
            <a:endParaRPr lang="en-US"/>
          </a:p>
        </p:txBody>
      </p:sp>
    </p:spTree>
    <p:extLst>
      <p:ext uri="{BB962C8B-B14F-4D97-AF65-F5344CB8AC3E}">
        <p14:creationId xmlns:p14="http://schemas.microsoft.com/office/powerpoint/2010/main" val="2769948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load what we have so far on the </a:t>
            </a:r>
            <a:r>
              <a:rPr lang="en-US" dirty="0" err="1"/>
              <a:t>BrainPad</a:t>
            </a:r>
            <a:r>
              <a:rPr lang="en-US" dirty="0"/>
              <a:t>. </a:t>
            </a:r>
          </a:p>
        </p:txBody>
      </p:sp>
      <p:sp>
        <p:nvSpPr>
          <p:cNvPr id="4" name="Slide Number Placeholder 3"/>
          <p:cNvSpPr>
            <a:spLocks noGrp="1"/>
          </p:cNvSpPr>
          <p:nvPr>
            <p:ph type="sldNum" sz="quarter" idx="5"/>
          </p:nvPr>
        </p:nvSpPr>
        <p:spPr/>
        <p:txBody>
          <a:bodyPr/>
          <a:lstStyle/>
          <a:p>
            <a:fld id="{16A03CC4-89E2-4842-92DB-04822CB5D687}" type="slidenum">
              <a:rPr lang="en-US" smtClean="0"/>
              <a:t>17</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load what we have so far on the </a:t>
            </a:r>
            <a:r>
              <a:rPr lang="en-US" dirty="0" err="1"/>
              <a:t>BrainPad</a:t>
            </a:r>
            <a:r>
              <a:rPr lang="en-US" dirty="0"/>
              <a:t>. </a:t>
            </a:r>
          </a:p>
        </p:txBody>
      </p:sp>
      <p:sp>
        <p:nvSpPr>
          <p:cNvPr id="4" name="Slide Number Placeholder 3"/>
          <p:cNvSpPr>
            <a:spLocks noGrp="1"/>
          </p:cNvSpPr>
          <p:nvPr>
            <p:ph type="sldNum" sz="quarter" idx="5"/>
          </p:nvPr>
        </p:nvSpPr>
        <p:spPr/>
        <p:txBody>
          <a:bodyPr/>
          <a:lstStyle/>
          <a:p>
            <a:fld id="{16A03CC4-89E2-4842-92DB-04822CB5D687}" type="slidenum">
              <a:rPr lang="en-US" smtClean="0"/>
              <a:t>18</a:t>
            </a:fld>
            <a:endParaRPr lang="en-US"/>
          </a:p>
        </p:txBody>
      </p:sp>
    </p:spTree>
    <p:extLst>
      <p:ext uri="{BB962C8B-B14F-4D97-AF65-F5344CB8AC3E}">
        <p14:creationId xmlns:p14="http://schemas.microsoft.com/office/powerpoint/2010/main" val="131769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may have noticed that ‘</a:t>
            </a:r>
            <a:r>
              <a:rPr lang="en-US" b="1" dirty="0"/>
              <a:t>on A button pressed</a:t>
            </a:r>
            <a:r>
              <a:rPr lang="en-US" dirty="0"/>
              <a:t>’ block looks different then the other blocks. It looks more like the ‘</a:t>
            </a:r>
            <a:r>
              <a:rPr lang="en-US" b="1" dirty="0"/>
              <a:t>on start</a:t>
            </a:r>
            <a:r>
              <a:rPr lang="en-US" dirty="0"/>
              <a:t>’ block, like a square. This is because it’s what is known as an ‘EVENT’ block. An ‘EVENT’ block runs the code we place inside of it when an ‘EVENT’ occurs. Like a button press. ‘</a:t>
            </a:r>
            <a:r>
              <a:rPr lang="en-US" b="1" dirty="0"/>
              <a:t>on start</a:t>
            </a:r>
            <a:r>
              <a:rPr lang="en-US" dirty="0"/>
              <a:t>’ is an ‘EVENT’ too. The first time we run our program, everything inside of it runs. </a:t>
            </a:r>
          </a:p>
        </p:txBody>
      </p:sp>
      <p:sp>
        <p:nvSpPr>
          <p:cNvPr id="4" name="Slide Number Placeholder 3"/>
          <p:cNvSpPr>
            <a:spLocks noGrp="1"/>
          </p:cNvSpPr>
          <p:nvPr>
            <p:ph type="sldNum" sz="quarter" idx="5"/>
          </p:nvPr>
        </p:nvSpPr>
        <p:spPr/>
        <p:txBody>
          <a:bodyPr/>
          <a:lstStyle/>
          <a:p>
            <a:fld id="{16A03CC4-89E2-4842-92DB-04822CB5D687}" type="slidenum">
              <a:rPr lang="en-US" smtClean="0"/>
              <a:t>19</a:t>
            </a:fld>
            <a:endParaRPr lang="en-US"/>
          </a:p>
        </p:txBody>
      </p:sp>
    </p:spTree>
    <p:extLst>
      <p:ext uri="{BB962C8B-B14F-4D97-AF65-F5344CB8AC3E}">
        <p14:creationId xmlns:p14="http://schemas.microsoft.com/office/powerpoint/2010/main" val="318955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something to shoot at in our game. </a:t>
            </a:r>
          </a:p>
        </p:txBody>
      </p:sp>
      <p:sp>
        <p:nvSpPr>
          <p:cNvPr id="4" name="Slide Number Placeholder 3"/>
          <p:cNvSpPr>
            <a:spLocks noGrp="1"/>
          </p:cNvSpPr>
          <p:nvPr>
            <p:ph type="sldNum" sz="quarter" idx="5"/>
          </p:nvPr>
        </p:nvSpPr>
        <p:spPr/>
        <p:txBody>
          <a:bodyPr/>
          <a:lstStyle/>
          <a:p>
            <a:fld id="{16A03CC4-89E2-4842-92DB-04822CB5D687}" type="slidenum">
              <a:rPr lang="en-US" smtClean="0"/>
              <a:t>2</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may have noticed that ‘</a:t>
            </a:r>
            <a:r>
              <a:rPr lang="en-US" b="1" dirty="0"/>
              <a:t>on A button pressed</a:t>
            </a:r>
            <a:r>
              <a:rPr lang="en-US" dirty="0"/>
              <a:t>’ block looks different then the other blocks. It looks more like the ‘</a:t>
            </a:r>
            <a:r>
              <a:rPr lang="en-US" b="1" dirty="0"/>
              <a:t>on start</a:t>
            </a:r>
            <a:r>
              <a:rPr lang="en-US" dirty="0"/>
              <a:t>’ block, like a square. This is because it’s what is known as an ‘EVENT’ block. An ‘EVENT’ block runs the code we place inside of it when an ‘EVENT’ occurs. Like a button press. ‘</a:t>
            </a:r>
            <a:r>
              <a:rPr lang="en-US" b="1" dirty="0"/>
              <a:t>on start</a:t>
            </a:r>
            <a:r>
              <a:rPr lang="en-US" dirty="0"/>
              <a:t>’ is an ‘EVENT’ too. The first time we run our program, everything inside of it runs. </a:t>
            </a:r>
          </a:p>
        </p:txBody>
      </p:sp>
      <p:sp>
        <p:nvSpPr>
          <p:cNvPr id="4" name="Slide Number Placeholder 3"/>
          <p:cNvSpPr>
            <a:spLocks noGrp="1"/>
          </p:cNvSpPr>
          <p:nvPr>
            <p:ph type="sldNum" sz="quarter" idx="5"/>
          </p:nvPr>
        </p:nvSpPr>
        <p:spPr/>
        <p:txBody>
          <a:bodyPr/>
          <a:lstStyle/>
          <a:p>
            <a:fld id="{16A03CC4-89E2-4842-92DB-04822CB5D687}" type="slidenum">
              <a:rPr lang="en-US" smtClean="0"/>
              <a:t>20</a:t>
            </a:fld>
            <a:endParaRPr lang="en-US"/>
          </a:p>
        </p:txBody>
      </p:sp>
    </p:spTree>
    <p:extLst>
      <p:ext uri="{BB962C8B-B14F-4D97-AF65-F5344CB8AC3E}">
        <p14:creationId xmlns:p14="http://schemas.microsoft.com/office/powerpoint/2010/main" val="1860803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may have noticed that ‘</a:t>
            </a:r>
            <a:r>
              <a:rPr lang="en-US" b="1" dirty="0"/>
              <a:t>on A button pressed</a:t>
            </a:r>
            <a:r>
              <a:rPr lang="en-US" dirty="0"/>
              <a:t>’ block looks different then the other blocks. It looks more like the ‘</a:t>
            </a:r>
            <a:r>
              <a:rPr lang="en-US" b="1" dirty="0"/>
              <a:t>on start</a:t>
            </a:r>
            <a:r>
              <a:rPr lang="en-US" dirty="0"/>
              <a:t>’ block, like a square. This is because it’s what is known as an ‘EVENT’ block. An ‘EVENT’ block runs the code we place inside of it when an ‘EVENT’ occurs. Like a button press. ‘</a:t>
            </a:r>
            <a:r>
              <a:rPr lang="en-US" b="1" dirty="0"/>
              <a:t>on start</a:t>
            </a:r>
            <a:r>
              <a:rPr lang="en-US" dirty="0"/>
              <a:t>’ is an ‘EVENT’ too. The first time we run our program, everything inside of it runs. </a:t>
            </a:r>
          </a:p>
        </p:txBody>
      </p:sp>
      <p:sp>
        <p:nvSpPr>
          <p:cNvPr id="4" name="Slide Number Placeholder 3"/>
          <p:cNvSpPr>
            <a:spLocks noGrp="1"/>
          </p:cNvSpPr>
          <p:nvPr>
            <p:ph type="sldNum" sz="quarter" idx="5"/>
          </p:nvPr>
        </p:nvSpPr>
        <p:spPr/>
        <p:txBody>
          <a:bodyPr/>
          <a:lstStyle/>
          <a:p>
            <a:fld id="{16A03CC4-89E2-4842-92DB-04822CB5D687}" type="slidenum">
              <a:rPr lang="en-US" smtClean="0"/>
              <a:t>21</a:t>
            </a:fld>
            <a:endParaRPr lang="en-US"/>
          </a:p>
        </p:txBody>
      </p:sp>
    </p:spTree>
    <p:extLst>
      <p:ext uri="{BB962C8B-B14F-4D97-AF65-F5344CB8AC3E}">
        <p14:creationId xmlns:p14="http://schemas.microsoft.com/office/powerpoint/2010/main" val="149025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grab the ‘</a:t>
            </a:r>
            <a:r>
              <a:rPr lang="en-US" b="1" dirty="0"/>
              <a:t>on game update every 500 </a:t>
            </a:r>
            <a:r>
              <a:rPr lang="en-US" b="1" dirty="0" err="1"/>
              <a:t>ms</a:t>
            </a:r>
            <a:r>
              <a:rPr lang="en-US" dirty="0" err="1"/>
              <a:t>’</a:t>
            </a:r>
            <a:r>
              <a:rPr lang="en-US" dirty="0"/>
              <a:t> block. It can be found under ‘Game’ in the menu. This type of event block runs whatever code we put inside it every ½ a second which is 500 milliseconds. Drag this block into the work area.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75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create an enemy to shoot at. To do this we need to add another Sprite to the project. Grab the ‘</a:t>
            </a:r>
            <a:r>
              <a:rPr lang="en-US" b="1" dirty="0"/>
              <a:t>set </a:t>
            </a:r>
            <a:r>
              <a:rPr lang="en-US" b="1" dirty="0" err="1"/>
              <a:t>mySprite</a:t>
            </a:r>
            <a:r>
              <a:rPr lang="en-US" b="1" dirty="0"/>
              <a:t> to</a:t>
            </a:r>
            <a:r>
              <a:rPr lang="en-US" dirty="0"/>
              <a:t>’ block and put it inside the ‘</a:t>
            </a:r>
            <a:r>
              <a:rPr lang="en-US" b="1" dirty="0"/>
              <a:t>on game update</a:t>
            </a:r>
            <a:r>
              <a:rPr lang="en-US" dirty="0"/>
              <a:t>’ block we just added to the work area.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7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add an Asteroid Sprite to the block. To do this click on the blank gray box inside the ‘</a:t>
            </a:r>
            <a:r>
              <a:rPr lang="en-US" b="1" i="0" dirty="0"/>
              <a:t>set </a:t>
            </a:r>
            <a:r>
              <a:rPr lang="en-US" b="1" i="0" dirty="0" err="1"/>
              <a:t>mySprite</a:t>
            </a:r>
            <a:r>
              <a:rPr lang="en-US" dirty="0"/>
              <a:t>’ block. This will bring up the Sprite editor. This is where Sprites are created or selected. We will grab one of the pre-created Sprites from the ‘Gallery’. Click on gallery and scroll down until you see one of the ‘Asteroids’, select it and press ‘DONE’</a:t>
            </a:r>
          </a:p>
        </p:txBody>
      </p:sp>
      <p:sp>
        <p:nvSpPr>
          <p:cNvPr id="4" name="Slide Number Placeholder 3"/>
          <p:cNvSpPr>
            <a:spLocks noGrp="1"/>
          </p:cNvSpPr>
          <p:nvPr>
            <p:ph type="sldNum" sz="quarter" idx="5"/>
          </p:nvPr>
        </p:nvSpPr>
        <p:spPr/>
        <p:txBody>
          <a:bodyPr/>
          <a:lstStyle/>
          <a:p>
            <a:fld id="{16A03CC4-89E2-4842-92DB-04822CB5D687}" type="slidenum">
              <a:rPr lang="en-US" smtClean="0"/>
              <a:t>5</a:t>
            </a:fld>
            <a:endParaRPr lang="en-US"/>
          </a:p>
        </p:txBody>
      </p:sp>
    </p:spTree>
    <p:extLst>
      <p:ext uri="{BB962C8B-B14F-4D97-AF65-F5344CB8AC3E}">
        <p14:creationId xmlns:p14="http://schemas.microsoft.com/office/powerpoint/2010/main" val="126311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asteroid on the screen lets change the parameters inside the block. First change ‘</a:t>
            </a:r>
            <a:r>
              <a:rPr lang="en-US" dirty="0" err="1"/>
              <a:t>mySprite</a:t>
            </a:r>
            <a:r>
              <a:rPr lang="en-US" dirty="0"/>
              <a:t>’ to ‘asteroid’. Remember what we said about meaningful names for our variables? We also need to change what kind of Sprite it is. In this case we need to change it to ‘Enemy’</a:t>
            </a:r>
          </a:p>
        </p:txBody>
      </p:sp>
      <p:sp>
        <p:nvSpPr>
          <p:cNvPr id="4" name="Slide Number Placeholder 3"/>
          <p:cNvSpPr>
            <a:spLocks noGrp="1"/>
          </p:cNvSpPr>
          <p:nvPr>
            <p:ph type="sldNum" sz="quarter" idx="5"/>
          </p:nvPr>
        </p:nvSpPr>
        <p:spPr/>
        <p:txBody>
          <a:bodyPr/>
          <a:lstStyle/>
          <a:p>
            <a:fld id="{16A03CC4-89E2-4842-92DB-04822CB5D687}" type="slidenum">
              <a:rPr lang="en-US" smtClean="0"/>
              <a:t>6</a:t>
            </a:fld>
            <a:endParaRPr lang="en-US"/>
          </a:p>
        </p:txBody>
      </p:sp>
    </p:spTree>
    <p:extLst>
      <p:ext uri="{BB962C8B-B14F-4D97-AF65-F5344CB8AC3E}">
        <p14:creationId xmlns:p14="http://schemas.microsoft.com/office/powerpoint/2010/main" val="332971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our ‘asteroid’ fall from the sky. To do this we need to grab the ‘</a:t>
            </a:r>
            <a:r>
              <a:rPr lang="en-US" b="1" dirty="0"/>
              <a:t>set </a:t>
            </a:r>
            <a:r>
              <a:rPr lang="en-US" b="1" dirty="0" err="1"/>
              <a:t>mySprite</a:t>
            </a:r>
            <a:r>
              <a:rPr lang="en-US" b="1" dirty="0"/>
              <a:t> velocity</a:t>
            </a:r>
            <a:r>
              <a:rPr lang="en-US" dirty="0"/>
              <a:t>’ block. Add this block to the bottom of our ‘</a:t>
            </a:r>
            <a:r>
              <a:rPr lang="en-US" b="1" dirty="0"/>
              <a:t>on game update</a:t>
            </a:r>
            <a:r>
              <a:rPr lang="en-US" dirty="0"/>
              <a:t>’ block in the work area.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26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a:t>
            </a:r>
            <a:r>
              <a:rPr lang="en-US" dirty="0" err="1"/>
              <a:t>mySprite</a:t>
            </a:r>
            <a:r>
              <a:rPr lang="en-US" dirty="0"/>
              <a:t>’ to asteroid. Next change the </a:t>
            </a:r>
            <a:r>
              <a:rPr lang="en-US" dirty="0" err="1"/>
              <a:t>vx</a:t>
            </a:r>
            <a:r>
              <a:rPr lang="en-US" dirty="0"/>
              <a:t>=0 which means that it won’t move in the X direction. Set the </a:t>
            </a:r>
            <a:r>
              <a:rPr lang="en-US" dirty="0" err="1"/>
              <a:t>vy</a:t>
            </a:r>
            <a:r>
              <a:rPr lang="en-US" dirty="0"/>
              <a:t> to ‘75’ this is how fast the asteroid will fall on the Y – axis. But as you can see our ‘asteroid’ starts in the default center and just falls straight down on the player. Let’s add a new block to make the ‘asteroid’ start at the top of the screen.</a:t>
            </a:r>
          </a:p>
        </p:txBody>
      </p:sp>
      <p:sp>
        <p:nvSpPr>
          <p:cNvPr id="4" name="Slide Number Placeholder 3"/>
          <p:cNvSpPr>
            <a:spLocks noGrp="1"/>
          </p:cNvSpPr>
          <p:nvPr>
            <p:ph type="sldNum" sz="quarter" idx="5"/>
          </p:nvPr>
        </p:nvSpPr>
        <p:spPr/>
        <p:txBody>
          <a:bodyPr/>
          <a:lstStyle/>
          <a:p>
            <a:fld id="{16A03CC4-89E2-4842-92DB-04822CB5D687}" type="slidenum">
              <a:rPr lang="en-US" smtClean="0"/>
              <a:t>8</a:t>
            </a:fld>
            <a:endParaRPr lang="en-US"/>
          </a:p>
        </p:txBody>
      </p:sp>
    </p:spTree>
    <p:extLst>
      <p:ext uri="{BB962C8B-B14F-4D97-AF65-F5344CB8AC3E}">
        <p14:creationId xmlns:p14="http://schemas.microsoft.com/office/powerpoint/2010/main" val="387805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grab the ‘</a:t>
            </a:r>
            <a:r>
              <a:rPr lang="en-US" b="1" dirty="0"/>
              <a:t>set </a:t>
            </a:r>
            <a:r>
              <a:rPr lang="en-US" b="1" dirty="0" err="1"/>
              <a:t>mySprite</a:t>
            </a:r>
            <a:r>
              <a:rPr lang="en-US" b="1" dirty="0"/>
              <a:t> position</a:t>
            </a:r>
            <a:r>
              <a:rPr lang="en-US" dirty="0"/>
              <a:t>’ block from the menu under ‘Sprites’ drag this block to the bottom of our ‘</a:t>
            </a:r>
            <a:r>
              <a:rPr lang="en-US" b="1" dirty="0"/>
              <a:t>on game update every 500 </a:t>
            </a:r>
            <a:r>
              <a:rPr lang="en-US" b="1" dirty="0" err="1"/>
              <a:t>ms</a:t>
            </a:r>
            <a:r>
              <a:rPr lang="en-US" dirty="0" err="1"/>
              <a:t>’</a:t>
            </a:r>
            <a:r>
              <a:rPr lang="en-US" dirty="0"/>
              <a:t> block.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03CC4-89E2-4842-92DB-04822CB5D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3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2/19/2020</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759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0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690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8196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9166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87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71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50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790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2/19/2020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9963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2/19/2020</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43390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28666"/>
            <a:ext cx="12192000" cy="1693553"/>
          </a:xfrm>
        </p:spPr>
        <p:txBody>
          <a:bodyPr>
            <a:normAutofit/>
          </a:bodyPr>
          <a:lstStyle/>
          <a:p>
            <a:r>
              <a:rPr lang="en-US" sz="3600" dirty="0">
                <a:latin typeface="+mj-lt"/>
                <a:cs typeface="Kalinga" panose="020B0802040204020203" pitchFamily="34" charset="0"/>
              </a:rPr>
              <a:t>Space Shooter – Episode 02</a:t>
            </a:r>
          </a:p>
        </p:txBody>
      </p:sp>
      <p:pic>
        <p:nvPicPr>
          <p:cNvPr id="7" name="Picture 6" descr="A picture containing drawing&#10;&#10;Description automatically generated">
            <a:extLst>
              <a:ext uri="{FF2B5EF4-FFF2-40B4-BE49-F238E27FC236}">
                <a16:creationId xmlns:a16="http://schemas.microsoft.com/office/drawing/2014/main" id="{2C3E6CB8-A922-451D-80B2-9FF211ED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909" y="1996681"/>
            <a:ext cx="6840879" cy="183535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5907606" y="3108797"/>
            <a:ext cx="5858590" cy="2708434"/>
          </a:xfrm>
          <a:prstGeom prst="rect">
            <a:avLst/>
          </a:prstGeom>
          <a:noFill/>
        </p:spPr>
        <p:txBody>
          <a:bodyPr wrap="none" rtlCol="0">
            <a:spAutoFit/>
          </a:bodyPr>
          <a:lstStyle/>
          <a:p>
            <a:pPr algn="ctr"/>
            <a:r>
              <a:rPr lang="en-US" sz="2800" dirty="0"/>
              <a:t>Change ‘</a:t>
            </a:r>
            <a:r>
              <a:rPr lang="en-US" sz="2800" dirty="0" err="1"/>
              <a:t>mySprite</a:t>
            </a:r>
            <a:r>
              <a:rPr lang="en-US" sz="2800" dirty="0"/>
              <a:t>’ to ‘asteroid’ </a:t>
            </a:r>
          </a:p>
          <a:p>
            <a:pPr algn="ctr"/>
            <a:endParaRPr lang="en-US" sz="1500" dirty="0"/>
          </a:p>
          <a:p>
            <a:pPr algn="ctr"/>
            <a:r>
              <a:rPr lang="en-US" sz="2800" dirty="0"/>
              <a:t>But it’s still not right, our ‘asteroid’</a:t>
            </a:r>
          </a:p>
          <a:p>
            <a:pPr algn="ctr"/>
            <a:r>
              <a:rPr lang="en-US" sz="2800" dirty="0"/>
              <a:t>only falls from the top left corner.</a:t>
            </a:r>
            <a:br>
              <a:rPr lang="en-US" sz="2800" dirty="0"/>
            </a:br>
            <a:r>
              <a:rPr lang="en-US" sz="1500" dirty="0"/>
              <a:t> </a:t>
            </a:r>
            <a:br>
              <a:rPr lang="en-US" sz="2800" dirty="0"/>
            </a:br>
            <a:r>
              <a:rPr lang="en-US" sz="2800" dirty="0"/>
              <a:t>Let’s make it start at a random spot</a:t>
            </a:r>
          </a:p>
          <a:p>
            <a:pPr algn="ctr"/>
            <a:r>
              <a:rPr lang="en-US" sz="2800" dirty="0"/>
              <a:t>at the top of the screen.</a:t>
            </a:r>
          </a:p>
        </p:txBody>
      </p:sp>
      <p:pic>
        <p:nvPicPr>
          <p:cNvPr id="4" name="Picture 3" descr="A screen shot of a computer&#10;&#10;Description automatically generated">
            <a:extLst>
              <a:ext uri="{FF2B5EF4-FFF2-40B4-BE49-F238E27FC236}">
                <a16:creationId xmlns:a16="http://schemas.microsoft.com/office/drawing/2014/main" id="{977E37CB-3A09-4F0F-98A9-152084B06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60" y="384105"/>
            <a:ext cx="4637762" cy="5386415"/>
          </a:xfrm>
          <a:prstGeom prst="rect">
            <a:avLst/>
          </a:prstGeom>
        </p:spPr>
      </p:pic>
      <p:pic>
        <p:nvPicPr>
          <p:cNvPr id="9" name="4sny29AwbQ">
            <a:hlinkClick r:id="" action="ppaction://media"/>
            <a:extLst>
              <a:ext uri="{FF2B5EF4-FFF2-40B4-BE49-F238E27FC236}">
                <a16:creationId xmlns:a16="http://schemas.microsoft.com/office/drawing/2014/main" id="{6993BC08-9D99-4520-8023-0ECB9F776B6F}"/>
              </a:ext>
            </a:extLst>
          </p:cNvPr>
          <p:cNvPicPr>
            <a:picLocks noChangeAspect="1"/>
          </p:cNvPicPr>
          <p:nvPr>
            <a:videoFile r:link="rId1"/>
            <p:extLst>
              <p:ext uri="{DAA4B4D4-6D71-4841-9C94-3DE7FCFB9230}">
                <p14:media xmlns:p14="http://schemas.microsoft.com/office/powerpoint/2010/main" r:embed="rId2">
                  <p14:trim st="1292" end="701"/>
                </p14:media>
              </p:ext>
            </p:extLst>
          </p:nvPr>
        </p:nvPicPr>
        <p:blipFill>
          <a:blip r:embed="rId6"/>
          <a:stretch>
            <a:fillRect/>
          </a:stretch>
        </p:blipFill>
        <p:spPr>
          <a:xfrm>
            <a:off x="1340305" y="675572"/>
            <a:ext cx="4070471" cy="300944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891C78E-4D20-406C-8B6E-9642C7ED36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056" y="529276"/>
            <a:ext cx="5145309" cy="2548036"/>
          </a:xfrm>
          <a:prstGeom prst="rect">
            <a:avLst/>
          </a:prstGeom>
        </p:spPr>
      </p:pic>
    </p:spTree>
    <p:extLst>
      <p:ext uri="{BB962C8B-B14F-4D97-AF65-F5344CB8AC3E}">
        <p14:creationId xmlns:p14="http://schemas.microsoft.com/office/powerpoint/2010/main" val="6454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278767"/>
            <a:ext cx="12192000" cy="22006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r>
              <a:rPr lang="en-US" sz="2800" dirty="0">
                <a:solidFill>
                  <a:prstClr val="white"/>
                </a:solidFill>
                <a:latin typeface="Rockwell" panose="02060603020205020403"/>
              </a:rPr>
              <a:t>Put it inside the ‘x’ parameter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Rockwell" panose="02060603020205020403"/>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in the                                              block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Rockwell" panose="02060603020205020403"/>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2C6A08A2-ADAB-4396-81B2-4CAC8A56E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18" y="540382"/>
            <a:ext cx="10296764" cy="3489542"/>
          </a:xfrm>
          <a:prstGeom prst="rect">
            <a:avLst/>
          </a:prstGeom>
        </p:spPr>
      </p:pic>
      <p:pic>
        <p:nvPicPr>
          <p:cNvPr id="9" name="Picture 8" descr="A picture containing clock, drawing&#10;&#10;Description automatically generated">
            <a:extLst>
              <a:ext uri="{FF2B5EF4-FFF2-40B4-BE49-F238E27FC236}">
                <a16:creationId xmlns:a16="http://schemas.microsoft.com/office/drawing/2014/main" id="{5BFEFECC-DB48-4A2A-B9E7-1DEAC8B8F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309" y="4318615"/>
            <a:ext cx="2155861" cy="45256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4A944328-EC3E-434D-8EA6-4396B0EA5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0285" y="5383074"/>
            <a:ext cx="4051430" cy="637808"/>
          </a:xfrm>
          <a:prstGeom prst="rect">
            <a:avLst/>
          </a:prstGeom>
        </p:spPr>
      </p:pic>
    </p:spTree>
    <p:extLst>
      <p:ext uri="{BB962C8B-B14F-4D97-AF65-F5344CB8AC3E}">
        <p14:creationId xmlns:p14="http://schemas.microsoft.com/office/powerpoint/2010/main" val="124254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6096000" y="3265246"/>
            <a:ext cx="5537542" cy="2246769"/>
          </a:xfrm>
          <a:prstGeom prst="rect">
            <a:avLst/>
          </a:prstGeom>
          <a:noFill/>
        </p:spPr>
        <p:txBody>
          <a:bodyPr wrap="none" rtlCol="0">
            <a:spAutoFit/>
          </a:bodyPr>
          <a:lstStyle/>
          <a:p>
            <a:pPr algn="ctr"/>
            <a:r>
              <a:rPr lang="en-US" sz="2800" dirty="0"/>
              <a:t>Now let’s change the parameters</a:t>
            </a:r>
          </a:p>
          <a:p>
            <a:pPr algn="ctr"/>
            <a:r>
              <a:rPr lang="en-US" sz="2800" dirty="0"/>
              <a:t>inside the random block.</a:t>
            </a:r>
          </a:p>
          <a:p>
            <a:pPr algn="ctr"/>
            <a:endParaRPr lang="en-US" sz="2800" dirty="0"/>
          </a:p>
          <a:p>
            <a:pPr algn="ctr"/>
            <a:r>
              <a:rPr lang="en-US" sz="2800" dirty="0"/>
              <a:t>Change the first value to 10 </a:t>
            </a:r>
          </a:p>
          <a:p>
            <a:pPr algn="ctr"/>
            <a:r>
              <a:rPr lang="en-US" sz="2800" dirty="0"/>
              <a:t>And the second value to 150</a:t>
            </a:r>
          </a:p>
        </p:txBody>
      </p:sp>
      <p:pic>
        <p:nvPicPr>
          <p:cNvPr id="4" name="Picture 3" descr="A screen shot of a computer&#10;&#10;Description automatically generated">
            <a:extLst>
              <a:ext uri="{FF2B5EF4-FFF2-40B4-BE49-F238E27FC236}">
                <a16:creationId xmlns:a16="http://schemas.microsoft.com/office/drawing/2014/main" id="{977E37CB-3A09-4F0F-98A9-152084B06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60" y="384105"/>
            <a:ext cx="4637762" cy="5386415"/>
          </a:xfrm>
          <a:prstGeom prst="rect">
            <a:avLst/>
          </a:prstGeom>
        </p:spPr>
      </p:pic>
      <p:pic>
        <p:nvPicPr>
          <p:cNvPr id="2" name="PwxItXWlDc">
            <a:hlinkClick r:id="" action="ppaction://media"/>
            <a:extLst>
              <a:ext uri="{FF2B5EF4-FFF2-40B4-BE49-F238E27FC236}">
                <a16:creationId xmlns:a16="http://schemas.microsoft.com/office/drawing/2014/main" id="{E9AF382A-B371-40A5-A8C1-723C853C15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84816" y="675501"/>
            <a:ext cx="3981450" cy="299085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F03F34C-30AE-4505-9DA2-0D198F9D8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731160"/>
            <a:ext cx="5633033" cy="2346152"/>
          </a:xfrm>
          <a:prstGeom prst="rect">
            <a:avLst/>
          </a:prstGeom>
        </p:spPr>
      </p:pic>
    </p:spTree>
    <p:extLst>
      <p:ext uri="{BB962C8B-B14F-4D97-AF65-F5344CB8AC3E}">
        <p14:creationId xmlns:p14="http://schemas.microsoft.com/office/powerpoint/2010/main" val="18505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83552"/>
            <a:ext cx="12192000" cy="15234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r>
              <a:rPr lang="en-US" sz="2800" dirty="0">
                <a:solidFill>
                  <a:prstClr val="white"/>
                </a:solidFill>
                <a:latin typeface="Rockwell" panose="02060603020205020403"/>
              </a:rPr>
              <a:t>Drag this ‘Event’ block into the work area</a:t>
            </a:r>
            <a:endParaRPr lang="en-US" sz="800" dirty="0">
              <a:solidFill>
                <a:prstClr val="white"/>
              </a:solidFill>
              <a:latin typeface="Rockwell" panose="02060603020205020403"/>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3" name="Picture 2" descr="A picture containing screenshot, monitor&#10;&#10;Description automatically generated">
            <a:extLst>
              <a:ext uri="{FF2B5EF4-FFF2-40B4-BE49-F238E27FC236}">
                <a16:creationId xmlns:a16="http://schemas.microsoft.com/office/drawing/2014/main" id="{75E91ACA-E111-45A8-BBE9-DA924FD70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18" y="582904"/>
            <a:ext cx="10296763" cy="348954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14627A2-448D-408B-9379-A27A5ACBF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673" y="4428533"/>
            <a:ext cx="4314018" cy="797089"/>
          </a:xfrm>
          <a:prstGeom prst="rect">
            <a:avLst/>
          </a:prstGeom>
        </p:spPr>
      </p:pic>
    </p:spTree>
    <p:extLst>
      <p:ext uri="{BB962C8B-B14F-4D97-AF65-F5344CB8AC3E}">
        <p14:creationId xmlns:p14="http://schemas.microsoft.com/office/powerpoint/2010/main" val="2473519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6018086" y="2655646"/>
            <a:ext cx="5537542" cy="2492990"/>
          </a:xfrm>
          <a:prstGeom prst="rect">
            <a:avLst/>
          </a:prstGeom>
          <a:noFill/>
        </p:spPr>
        <p:txBody>
          <a:bodyPr wrap="none" rtlCol="0">
            <a:spAutoFit/>
          </a:bodyPr>
          <a:lstStyle/>
          <a:p>
            <a:pPr algn="ctr"/>
            <a:r>
              <a:rPr lang="en-US" sz="2800" dirty="0"/>
              <a:t>Now let’s change the parameters</a:t>
            </a:r>
          </a:p>
          <a:p>
            <a:pPr algn="ctr"/>
            <a:r>
              <a:rPr lang="en-US" sz="2800" dirty="0"/>
              <a:t>inside our ‘overlap’ block.</a:t>
            </a:r>
          </a:p>
          <a:p>
            <a:pPr algn="ctr"/>
            <a:endParaRPr lang="en-US" sz="1600" dirty="0"/>
          </a:p>
          <a:p>
            <a:pPr algn="ctr"/>
            <a:r>
              <a:rPr lang="en-US" sz="2800" dirty="0"/>
              <a:t>We need to change the first kind</a:t>
            </a:r>
          </a:p>
          <a:p>
            <a:pPr algn="ctr"/>
            <a:r>
              <a:rPr lang="en-US" sz="2800" dirty="0"/>
              <a:t>to ‘Projectile’ and the</a:t>
            </a:r>
          </a:p>
          <a:p>
            <a:pPr algn="ctr"/>
            <a:r>
              <a:rPr lang="en-US" sz="2800" dirty="0"/>
              <a:t>the last kind to ‘Enemy’</a:t>
            </a:r>
          </a:p>
        </p:txBody>
      </p:sp>
      <p:pic>
        <p:nvPicPr>
          <p:cNvPr id="5" name="Picture 4" descr="A screen shot of a computer&#10;&#10;Description automatically generated">
            <a:extLst>
              <a:ext uri="{FF2B5EF4-FFF2-40B4-BE49-F238E27FC236}">
                <a16:creationId xmlns:a16="http://schemas.microsoft.com/office/drawing/2014/main" id="{9FBCD7F9-5B61-4C32-8940-DD1FD3ACE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60" y="418301"/>
            <a:ext cx="4514171" cy="528721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7F303D9C-7AFC-48DA-A41D-A531554FD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835" y="1174829"/>
            <a:ext cx="6117871" cy="1125779"/>
          </a:xfrm>
          <a:prstGeom prst="rect">
            <a:avLst/>
          </a:prstGeom>
        </p:spPr>
      </p:pic>
    </p:spTree>
    <p:extLst>
      <p:ext uri="{BB962C8B-B14F-4D97-AF65-F5344CB8AC3E}">
        <p14:creationId xmlns:p14="http://schemas.microsoft.com/office/powerpoint/2010/main" val="389127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388177"/>
            <a:ext cx="12192000" cy="16619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r>
              <a:rPr lang="en-US" sz="2800" dirty="0">
                <a:solidFill>
                  <a:prstClr val="white"/>
                </a:solidFill>
                <a:latin typeface="Rockwell" panose="02060603020205020403"/>
              </a:rPr>
              <a:t>Put inside </a:t>
            </a:r>
            <a:r>
              <a:rPr lang="en-US" sz="2800">
                <a:solidFill>
                  <a:prstClr val="white"/>
                </a:solidFill>
                <a:latin typeface="Rockwell" panose="02060603020205020403"/>
              </a:rPr>
              <a:t>our                                              Event block.</a:t>
            </a:r>
            <a:endParaRPr lang="en-US" sz="800" dirty="0">
              <a:solidFill>
                <a:prstClr val="white"/>
              </a:solidFill>
              <a:latin typeface="Rockwell" panose="02060603020205020403"/>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A picture containing screenshot&#10;&#10;Description automatically generated">
            <a:extLst>
              <a:ext uri="{FF2B5EF4-FFF2-40B4-BE49-F238E27FC236}">
                <a16:creationId xmlns:a16="http://schemas.microsoft.com/office/drawing/2014/main" id="{BB4FA1E0-ABB3-4B83-89FF-BAC23DA78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18" y="585128"/>
            <a:ext cx="10296763" cy="348954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F17D9EF-2AA8-4179-B1C3-43CAAF2EC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678" y="4403807"/>
            <a:ext cx="1900937" cy="552823"/>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55B1E7DC-6FCD-4D50-8A3A-A987FCBA2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440" y="5032442"/>
            <a:ext cx="4087996" cy="752252"/>
          </a:xfrm>
          <a:prstGeom prst="rect">
            <a:avLst/>
          </a:prstGeom>
        </p:spPr>
      </p:pic>
    </p:spTree>
    <p:extLst>
      <p:ext uri="{BB962C8B-B14F-4D97-AF65-F5344CB8AC3E}">
        <p14:creationId xmlns:p14="http://schemas.microsoft.com/office/powerpoint/2010/main" val="242407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5705112" y="2735977"/>
            <a:ext cx="6187399" cy="2431435"/>
          </a:xfrm>
          <a:prstGeom prst="rect">
            <a:avLst/>
          </a:prstGeom>
          <a:noFill/>
        </p:spPr>
        <p:txBody>
          <a:bodyPr wrap="none" rtlCol="0">
            <a:spAutoFit/>
          </a:bodyPr>
          <a:lstStyle/>
          <a:p>
            <a:pPr algn="ctr"/>
            <a:r>
              <a:rPr lang="en-US" sz="2800" dirty="0"/>
              <a:t>We need to create a ‘NEW’ </a:t>
            </a:r>
          </a:p>
          <a:p>
            <a:pPr algn="ctr"/>
            <a:r>
              <a:rPr lang="en-US" sz="2800" dirty="0"/>
              <a:t>variable called ‘</a:t>
            </a:r>
            <a:r>
              <a:rPr lang="en-US" sz="2800" dirty="0" err="1"/>
              <a:t>otherSprite</a:t>
            </a:r>
            <a:r>
              <a:rPr lang="en-US" sz="2800" dirty="0"/>
              <a:t>’ </a:t>
            </a:r>
          </a:p>
          <a:p>
            <a:pPr algn="ctr"/>
            <a:endParaRPr lang="en-US" sz="1200" dirty="0"/>
          </a:p>
          <a:p>
            <a:pPr algn="ctr"/>
            <a:r>
              <a:rPr lang="en-US" sz="2800" dirty="0"/>
              <a:t>This ensures that every time our</a:t>
            </a:r>
          </a:p>
          <a:p>
            <a:pPr algn="ctr"/>
            <a:r>
              <a:rPr lang="en-US" sz="2800" dirty="0"/>
              <a:t>‘projectile’ overlaps the ‘</a:t>
            </a:r>
            <a:r>
              <a:rPr lang="en-US" sz="2800" dirty="0" err="1"/>
              <a:t>otherSprite</a:t>
            </a:r>
            <a:r>
              <a:rPr lang="en-US" sz="2800" dirty="0"/>
              <a:t>’</a:t>
            </a:r>
          </a:p>
          <a:p>
            <a:pPr algn="ctr"/>
            <a:r>
              <a:rPr lang="en-US" sz="2800" dirty="0"/>
              <a:t>that is of kind ‘Enemy’ we destroy it. </a:t>
            </a:r>
          </a:p>
        </p:txBody>
      </p:sp>
      <p:pic>
        <p:nvPicPr>
          <p:cNvPr id="5" name="Picture 4" descr="A screen shot of a computer&#10;&#10;Description automatically generated">
            <a:extLst>
              <a:ext uri="{FF2B5EF4-FFF2-40B4-BE49-F238E27FC236}">
                <a16:creationId xmlns:a16="http://schemas.microsoft.com/office/drawing/2014/main" id="{9FBCD7F9-5B61-4C32-8940-DD1FD3ACE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60" y="418301"/>
            <a:ext cx="4514171" cy="5287211"/>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91891D8-460D-4161-8CA9-20B17705F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727" y="1047702"/>
            <a:ext cx="6039784" cy="1323323"/>
          </a:xfrm>
          <a:prstGeom prst="rect">
            <a:avLst/>
          </a:prstGeom>
        </p:spPr>
      </p:pic>
      <p:pic>
        <p:nvPicPr>
          <p:cNvPr id="9" name="V3d6KDjVV3">
            <a:hlinkClick r:id="" action="ppaction://media"/>
            <a:extLst>
              <a:ext uri="{FF2B5EF4-FFF2-40B4-BE49-F238E27FC236}">
                <a16:creationId xmlns:a16="http://schemas.microsoft.com/office/drawing/2014/main" id="{89535BDD-670F-47D8-897E-13C8D2B27F13}"/>
              </a:ext>
            </a:extLst>
          </p:cNvPr>
          <p:cNvPicPr>
            <a:picLocks noChangeAspect="1"/>
          </p:cNvPicPr>
          <p:nvPr>
            <a:videoFile r:link="rId1"/>
            <p:extLst>
              <p:ext uri="{DAA4B4D4-6D71-4841-9C94-3DE7FCFB9230}">
                <p14:media xmlns:p14="http://schemas.microsoft.com/office/powerpoint/2010/main" r:embed="rId2">
                  <p14:trim st="1013" end="1887"/>
                </p14:media>
              </p:ext>
            </p:extLst>
          </p:nvPr>
        </p:nvPicPr>
        <p:blipFill>
          <a:blip r:embed="rId7"/>
          <a:stretch>
            <a:fillRect/>
          </a:stretch>
        </p:blipFill>
        <p:spPr>
          <a:xfrm>
            <a:off x="1314346" y="677250"/>
            <a:ext cx="3967472" cy="2980350"/>
          </a:xfrm>
          <a:prstGeom prst="rect">
            <a:avLst/>
          </a:prstGeom>
        </p:spPr>
      </p:pic>
    </p:spTree>
    <p:extLst>
      <p:ext uri="{BB962C8B-B14F-4D97-AF65-F5344CB8AC3E}">
        <p14:creationId xmlns:p14="http://schemas.microsoft.com/office/powerpoint/2010/main" val="4190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3" name="TextBox 2">
            <a:extLst>
              <a:ext uri="{FF2B5EF4-FFF2-40B4-BE49-F238E27FC236}">
                <a16:creationId xmlns:a16="http://schemas.microsoft.com/office/drawing/2014/main" id="{58E4084F-BACC-40F1-97A2-51A539892131}"/>
              </a:ext>
            </a:extLst>
          </p:cNvPr>
          <p:cNvSpPr txBox="1"/>
          <p:nvPr/>
        </p:nvSpPr>
        <p:spPr>
          <a:xfrm>
            <a:off x="0" y="346000"/>
            <a:ext cx="12192000" cy="830997"/>
          </a:xfrm>
          <a:prstGeom prst="rect">
            <a:avLst/>
          </a:prstGeom>
          <a:noFill/>
        </p:spPr>
        <p:txBody>
          <a:bodyPr wrap="square" rtlCol="0">
            <a:spAutoFit/>
          </a:bodyPr>
          <a:lstStyle/>
          <a:p>
            <a:pPr algn="ctr"/>
            <a:r>
              <a:rPr lang="en-US" sz="4800" dirty="0">
                <a:solidFill>
                  <a:srgbClr val="F18100"/>
                </a:solidFill>
                <a:latin typeface="Sneakerhead BTN" panose="020B0904070503040306" pitchFamily="34" charset="0"/>
              </a:rPr>
              <a:t>Hardware Break</a:t>
            </a: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209" y="1122681"/>
            <a:ext cx="6955581" cy="4051625"/>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2183549" y="5391215"/>
            <a:ext cx="7824899" cy="523220"/>
          </a:xfrm>
          <a:prstGeom prst="rect">
            <a:avLst/>
          </a:prstGeom>
          <a:noFill/>
        </p:spPr>
        <p:txBody>
          <a:bodyPr wrap="none" rtlCol="0">
            <a:spAutoFit/>
          </a:bodyPr>
          <a:lstStyle/>
          <a:p>
            <a:r>
              <a:rPr lang="en-US" sz="2800" dirty="0"/>
              <a:t>Now let’s load what we have on to the </a:t>
            </a:r>
            <a:r>
              <a:rPr lang="en-US" sz="2800" dirty="0" err="1"/>
              <a:t>BrainPad</a:t>
            </a:r>
            <a:endParaRPr lang="en-US" sz="2800" dirty="0"/>
          </a:p>
        </p:txBody>
      </p:sp>
      <p:pic>
        <p:nvPicPr>
          <p:cNvPr id="2" name="V3d6KDjVV3">
            <a:hlinkClick r:id="" action="ppaction://media"/>
            <a:extLst>
              <a:ext uri="{FF2B5EF4-FFF2-40B4-BE49-F238E27FC236}">
                <a16:creationId xmlns:a16="http://schemas.microsoft.com/office/drawing/2014/main" id="{AB344CE1-2968-468A-BA12-D2ED2A1A9DD6}"/>
              </a:ext>
            </a:extLst>
          </p:cNvPr>
          <p:cNvPicPr>
            <a:picLocks noChangeAspect="1"/>
          </p:cNvPicPr>
          <p:nvPr>
            <a:videoFile r:link="rId1"/>
            <p:extLst>
              <p:ext uri="{DAA4B4D4-6D71-4841-9C94-3DE7FCFB9230}">
                <p14:media xmlns:p14="http://schemas.microsoft.com/office/powerpoint/2010/main" r:embed="rId2">
                  <p14:trim st="1013" end="1887"/>
                </p14:media>
              </p:ext>
            </p:extLst>
          </p:nvPr>
        </p:nvPicPr>
        <p:blipFill>
          <a:blip r:embed="rId6"/>
          <a:stretch>
            <a:fillRect/>
          </a:stretch>
        </p:blipFill>
        <p:spPr>
          <a:xfrm>
            <a:off x="4784377" y="1865189"/>
            <a:ext cx="2569900" cy="1930499"/>
          </a:xfrm>
          <a:prstGeom prst="rect">
            <a:avLst/>
          </a:prstGeom>
        </p:spPr>
      </p:pic>
    </p:spTree>
    <p:extLst>
      <p:ext uri="{BB962C8B-B14F-4D97-AF65-F5344CB8AC3E}">
        <p14:creationId xmlns:p14="http://schemas.microsoft.com/office/powerpoint/2010/main" val="29062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9" name="TextBox 8">
            <a:extLst>
              <a:ext uri="{FF2B5EF4-FFF2-40B4-BE49-F238E27FC236}">
                <a16:creationId xmlns:a16="http://schemas.microsoft.com/office/drawing/2014/main" id="{E9AA18B8-A265-40B8-B3A9-7090ECEC0C37}"/>
              </a:ext>
            </a:extLst>
          </p:cNvPr>
          <p:cNvSpPr txBox="1"/>
          <p:nvPr/>
        </p:nvSpPr>
        <p:spPr>
          <a:xfrm>
            <a:off x="-158730" y="2113445"/>
            <a:ext cx="12350730" cy="2123658"/>
          </a:xfrm>
          <a:prstGeom prst="rect">
            <a:avLst/>
          </a:prstGeom>
          <a:noFill/>
        </p:spPr>
        <p:txBody>
          <a:bodyPr wrap="square" rtlCol="0" anchor="t">
            <a:spAutoFit/>
          </a:bodyPr>
          <a:lstStyle/>
          <a:p>
            <a:pPr algn="ctr"/>
            <a:r>
              <a:rPr lang="en-US" sz="6600" dirty="0"/>
              <a:t>EXTRA</a:t>
            </a:r>
          </a:p>
          <a:p>
            <a:pPr algn="ctr"/>
            <a:r>
              <a:rPr lang="en-US" sz="6600" dirty="0"/>
              <a:t>CREDIT</a:t>
            </a:r>
          </a:p>
        </p:txBody>
      </p:sp>
    </p:spTree>
    <p:extLst>
      <p:ext uri="{BB962C8B-B14F-4D97-AF65-F5344CB8AC3E}">
        <p14:creationId xmlns:p14="http://schemas.microsoft.com/office/powerpoint/2010/main" val="16353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8" name="Picture 7" descr="A picture containing knife, table&#10;&#10;Description automatically generated">
            <a:extLst>
              <a:ext uri="{FF2B5EF4-FFF2-40B4-BE49-F238E27FC236}">
                <a16:creationId xmlns:a16="http://schemas.microsoft.com/office/drawing/2014/main" id="{346474CE-DF7A-4C2C-82FC-268D45AFB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701" y="2179876"/>
            <a:ext cx="4978296" cy="131386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EF9C8DB-4681-4334-9BC2-E6E2E5934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9477" y="3950722"/>
            <a:ext cx="6453046" cy="2103297"/>
          </a:xfrm>
          <a:prstGeom prst="rect">
            <a:avLst/>
          </a:prstGeom>
        </p:spPr>
      </p:pic>
    </p:spTree>
    <p:extLst>
      <p:ext uri="{BB962C8B-B14F-4D97-AF65-F5344CB8AC3E}">
        <p14:creationId xmlns:p14="http://schemas.microsoft.com/office/powerpoint/2010/main" val="23492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0430" y="538879"/>
            <a:ext cx="7651139" cy="4456788"/>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1003425" y="5171798"/>
            <a:ext cx="10601364" cy="646331"/>
          </a:xfrm>
          <a:prstGeom prst="rect">
            <a:avLst/>
          </a:prstGeom>
          <a:noFill/>
        </p:spPr>
        <p:txBody>
          <a:bodyPr wrap="none" rtlCol="0">
            <a:spAutoFit/>
          </a:bodyPr>
          <a:lstStyle/>
          <a:p>
            <a:r>
              <a:rPr lang="en-US" sz="3600" dirty="0"/>
              <a:t>Let’s add something to shoot at in our new game!!</a:t>
            </a:r>
          </a:p>
        </p:txBody>
      </p:sp>
      <p:pic>
        <p:nvPicPr>
          <p:cNvPr id="11" name="V3d6KDjVV3">
            <a:hlinkClick r:id="" action="ppaction://media"/>
            <a:extLst>
              <a:ext uri="{FF2B5EF4-FFF2-40B4-BE49-F238E27FC236}">
                <a16:creationId xmlns:a16="http://schemas.microsoft.com/office/drawing/2014/main" id="{3EB55660-0B0F-44FD-A7CF-DD6F7A26A04F}"/>
              </a:ext>
            </a:extLst>
          </p:cNvPr>
          <p:cNvPicPr>
            <a:picLocks noChangeAspect="1"/>
          </p:cNvPicPr>
          <p:nvPr>
            <a:videoFile r:link="rId1"/>
            <p:extLst>
              <p:ext uri="{DAA4B4D4-6D71-4841-9C94-3DE7FCFB9230}">
                <p14:media xmlns:p14="http://schemas.microsoft.com/office/powerpoint/2010/main" r:embed="rId2">
                  <p14:trim st="1013" end="1887"/>
                </p14:media>
              </p:ext>
            </p:extLst>
          </p:nvPr>
        </p:nvPicPr>
        <p:blipFill>
          <a:blip r:embed="rId7"/>
          <a:stretch>
            <a:fillRect/>
          </a:stretch>
        </p:blipFill>
        <p:spPr>
          <a:xfrm>
            <a:off x="4674887" y="1371482"/>
            <a:ext cx="2738989" cy="2057518"/>
          </a:xfrm>
          <a:prstGeom prst="rect">
            <a:avLst/>
          </a:prstGeom>
        </p:spPr>
      </p:pic>
    </p:spTree>
    <p:extLst>
      <p:ext uri="{BB962C8B-B14F-4D97-AF65-F5344CB8AC3E}">
        <p14:creationId xmlns:p14="http://schemas.microsoft.com/office/powerpoint/2010/main" val="2673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3" name="Picture 2" descr="A picture containing knife&#10;&#10;Description automatically generated">
            <a:extLst>
              <a:ext uri="{FF2B5EF4-FFF2-40B4-BE49-F238E27FC236}">
                <a16:creationId xmlns:a16="http://schemas.microsoft.com/office/drawing/2014/main" id="{6E9A0A61-8B5F-44A0-9A63-4B914392D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225" y="2129437"/>
            <a:ext cx="6223248" cy="126921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8E577FD-8AED-43BB-9781-7171E247E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3816" y="3983427"/>
            <a:ext cx="6651565" cy="2031792"/>
          </a:xfrm>
          <a:prstGeom prst="rect">
            <a:avLst/>
          </a:prstGeom>
        </p:spPr>
      </p:pic>
    </p:spTree>
    <p:extLst>
      <p:ext uri="{BB962C8B-B14F-4D97-AF65-F5344CB8AC3E}">
        <p14:creationId xmlns:p14="http://schemas.microsoft.com/office/powerpoint/2010/main" val="5759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3" name="Picture 2" descr="A screenshot of a cell phone&#10;&#10;Description automatically generated">
            <a:extLst>
              <a:ext uri="{FF2B5EF4-FFF2-40B4-BE49-F238E27FC236}">
                <a16:creationId xmlns:a16="http://schemas.microsoft.com/office/drawing/2014/main" id="{18FF1D16-6500-4CAC-B1E8-A54ED50BA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610" y="4101881"/>
            <a:ext cx="6780952" cy="1485714"/>
          </a:xfrm>
          <a:prstGeom prst="rect">
            <a:avLst/>
          </a:prstGeom>
        </p:spPr>
      </p:pic>
      <p:pic>
        <p:nvPicPr>
          <p:cNvPr id="10" name="Picture 9">
            <a:extLst>
              <a:ext uri="{FF2B5EF4-FFF2-40B4-BE49-F238E27FC236}">
                <a16:creationId xmlns:a16="http://schemas.microsoft.com/office/drawing/2014/main" id="{8E0828B6-C3FF-489A-94F9-7CE4B241E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39" y="2300170"/>
            <a:ext cx="10243721" cy="914618"/>
          </a:xfrm>
          <a:prstGeom prst="rect">
            <a:avLst/>
          </a:prstGeom>
        </p:spPr>
      </p:pic>
    </p:spTree>
    <p:extLst>
      <p:ext uri="{BB962C8B-B14F-4D97-AF65-F5344CB8AC3E}">
        <p14:creationId xmlns:p14="http://schemas.microsoft.com/office/powerpoint/2010/main" val="141290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67946"/>
            <a:ext cx="12192000" cy="15234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b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This event block runs the code at specific intervals.</a:t>
            </a:r>
            <a:br>
              <a:rPr lang="en-US" sz="2800" dirty="0">
                <a:solidFill>
                  <a:prstClr val="white"/>
                </a:solidFill>
                <a:latin typeface="Rockwell" panose="02060603020205020403"/>
              </a:rPr>
            </a:br>
            <a:r>
              <a:rPr lang="en-US" sz="2800" dirty="0">
                <a:solidFill>
                  <a:prstClr val="white"/>
                </a:solidFill>
                <a:latin typeface="Rockwell" panose="02060603020205020403"/>
              </a:rPr>
              <a:t>In this case every 500 milliseconds. </a:t>
            </a: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descr="A screenshot of a cell phone&#10;&#10;Description automatically generated">
            <a:extLst>
              <a:ext uri="{FF2B5EF4-FFF2-40B4-BE49-F238E27FC236}">
                <a16:creationId xmlns:a16="http://schemas.microsoft.com/office/drawing/2014/main" id="{537CAAD9-7948-4C5F-ABFC-10301141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563" y="697832"/>
            <a:ext cx="10285046" cy="3485571"/>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30717F29-BBB0-4705-92A0-895E988FD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40" y="697832"/>
            <a:ext cx="10285043" cy="3485570"/>
          </a:xfrm>
          <a:prstGeom prst="rect">
            <a:avLst/>
          </a:prstGeom>
        </p:spPr>
      </p:pic>
      <p:pic>
        <p:nvPicPr>
          <p:cNvPr id="6" name="Picture 5" descr="A picture containing screenshot, drawing&#10;&#10;Description automatically generated">
            <a:extLst>
              <a:ext uri="{FF2B5EF4-FFF2-40B4-BE49-F238E27FC236}">
                <a16:creationId xmlns:a16="http://schemas.microsoft.com/office/drawing/2014/main" id="{36CF41C9-86AF-427D-9588-372B99F67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9536" y="4351847"/>
            <a:ext cx="2279874" cy="920190"/>
          </a:xfrm>
          <a:prstGeom prst="rect">
            <a:avLst/>
          </a:prstGeom>
        </p:spPr>
      </p:pic>
    </p:spTree>
    <p:extLst>
      <p:ext uri="{BB962C8B-B14F-4D97-AF65-F5344CB8AC3E}">
        <p14:creationId xmlns:p14="http://schemas.microsoft.com/office/powerpoint/2010/main" val="157395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349114"/>
            <a:ext cx="12192000" cy="19774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We need this block to create a new Sprite.</a:t>
            </a:r>
            <a:br>
              <a:rPr lang="en-US" sz="2800" dirty="0">
                <a:solidFill>
                  <a:prstClr val="white"/>
                </a:solidFill>
                <a:latin typeface="Rockwell" panose="02060603020205020403"/>
              </a:rPr>
            </a:br>
            <a:r>
              <a:rPr lang="en-US" sz="1050" dirty="0">
                <a:solidFill>
                  <a:prstClr val="white"/>
                </a:solidFill>
                <a:latin typeface="Rockwell" panose="02060603020205020403"/>
              </a:rPr>
              <a:t> </a:t>
            </a:r>
            <a:br>
              <a:rPr lang="en-US" sz="2800" dirty="0">
                <a:solidFill>
                  <a:prstClr val="white"/>
                </a:solidFill>
                <a:latin typeface="Rockwell" panose="02060603020205020403"/>
              </a:rPr>
            </a:br>
            <a:r>
              <a:rPr lang="en-US" sz="2800" dirty="0">
                <a:solidFill>
                  <a:prstClr val="white"/>
                </a:solidFill>
                <a:latin typeface="Rockwell" panose="02060603020205020403"/>
              </a:rPr>
              <a:t>Drag into the                        block</a:t>
            </a:r>
            <a:b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b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A picture containing screenshot&#10;&#10;Description automatically generated">
            <a:extLst>
              <a:ext uri="{FF2B5EF4-FFF2-40B4-BE49-F238E27FC236}">
                <a16:creationId xmlns:a16="http://schemas.microsoft.com/office/drawing/2014/main" id="{B686A250-626B-426D-B07D-E204525B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564" y="651436"/>
            <a:ext cx="10285043" cy="348557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CD959E5-8F6F-44D8-84F7-210BAF8E3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239" y="4376384"/>
            <a:ext cx="3045592" cy="527122"/>
          </a:xfrm>
          <a:prstGeom prst="rect">
            <a:avLst/>
          </a:prstGeom>
        </p:spPr>
      </p:pic>
      <p:pic>
        <p:nvPicPr>
          <p:cNvPr id="12" name="Picture 11" descr="A picture containing screenshot, drawing&#10;&#10;Description automatically generated">
            <a:extLst>
              <a:ext uri="{FF2B5EF4-FFF2-40B4-BE49-F238E27FC236}">
                <a16:creationId xmlns:a16="http://schemas.microsoft.com/office/drawing/2014/main" id="{A9459F2A-14F8-45B5-B58D-FAE955032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738" y="5227445"/>
            <a:ext cx="2076675" cy="838176"/>
          </a:xfrm>
          <a:prstGeom prst="rect">
            <a:avLst/>
          </a:prstGeom>
        </p:spPr>
      </p:pic>
    </p:spTree>
    <p:extLst>
      <p:ext uri="{BB962C8B-B14F-4D97-AF65-F5344CB8AC3E}">
        <p14:creationId xmlns:p14="http://schemas.microsoft.com/office/powerpoint/2010/main" val="106158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ksif3iGqHF">
            <a:hlinkClick r:id="" action="ppaction://media"/>
            <a:extLst>
              <a:ext uri="{FF2B5EF4-FFF2-40B4-BE49-F238E27FC236}">
                <a16:creationId xmlns:a16="http://schemas.microsoft.com/office/drawing/2014/main" id="{C3101EEB-747C-4047-AFDA-A921A618F5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9810" y="762140"/>
            <a:ext cx="8592379" cy="4617720"/>
          </a:xfrm>
          <a:prstGeom prst="rect">
            <a:avLst/>
          </a:prstGeom>
        </p:spPr>
      </p:pic>
    </p:spTree>
    <p:extLst>
      <p:ext uri="{BB962C8B-B14F-4D97-AF65-F5344CB8AC3E}">
        <p14:creationId xmlns:p14="http://schemas.microsoft.com/office/powerpoint/2010/main" val="1360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6081308" y="3235708"/>
            <a:ext cx="5544146" cy="1815882"/>
          </a:xfrm>
          <a:prstGeom prst="rect">
            <a:avLst/>
          </a:prstGeom>
          <a:noFill/>
        </p:spPr>
        <p:txBody>
          <a:bodyPr wrap="none" rtlCol="0">
            <a:spAutoFit/>
          </a:bodyPr>
          <a:lstStyle/>
          <a:p>
            <a:pPr algn="ctr"/>
            <a:r>
              <a:rPr lang="en-US" sz="2800" dirty="0"/>
              <a:t>Change ‘</a:t>
            </a:r>
            <a:r>
              <a:rPr lang="en-US" sz="2800" dirty="0" err="1"/>
              <a:t>mySprite</a:t>
            </a:r>
            <a:r>
              <a:rPr lang="en-US" sz="2800" dirty="0"/>
              <a:t>’ to ‘asteroid’ </a:t>
            </a:r>
          </a:p>
          <a:p>
            <a:pPr algn="ctr"/>
            <a:endParaRPr lang="en-US" sz="2800" dirty="0"/>
          </a:p>
          <a:p>
            <a:pPr algn="ctr"/>
            <a:r>
              <a:rPr lang="en-US" sz="2800" dirty="0"/>
              <a:t>We also need to change the kind</a:t>
            </a:r>
          </a:p>
          <a:p>
            <a:pPr algn="ctr"/>
            <a:r>
              <a:rPr lang="en-US" sz="2800" dirty="0"/>
              <a:t>to ‘Enemy’</a:t>
            </a:r>
          </a:p>
        </p:txBody>
      </p:sp>
      <p:pic>
        <p:nvPicPr>
          <p:cNvPr id="4" name="Picture 3" descr="A screen shot of a computer&#10;&#10;Description automatically generated">
            <a:extLst>
              <a:ext uri="{FF2B5EF4-FFF2-40B4-BE49-F238E27FC236}">
                <a16:creationId xmlns:a16="http://schemas.microsoft.com/office/drawing/2014/main" id="{977E37CB-3A09-4F0F-98A9-152084B06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60" y="384105"/>
            <a:ext cx="4637762" cy="53864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2141032-D8EC-4069-99DC-A7C928506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246" y="827658"/>
            <a:ext cx="6092803" cy="1985880"/>
          </a:xfrm>
          <a:prstGeom prst="rect">
            <a:avLst/>
          </a:prstGeom>
        </p:spPr>
      </p:pic>
    </p:spTree>
    <p:extLst>
      <p:ext uri="{BB962C8B-B14F-4D97-AF65-F5344CB8AC3E}">
        <p14:creationId xmlns:p14="http://schemas.microsoft.com/office/powerpoint/2010/main" val="309683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200617"/>
            <a:ext cx="12192000" cy="20774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b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Add this block just below the ‘asteroid’ sprite block</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Rockwell" panose="02060603020205020403"/>
              </a:rPr>
              <a:t>  </a:t>
            </a:r>
          </a:p>
          <a:p>
            <a:pPr marL="0" marR="0" lvl="0" indent="0"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                                            inside the                           block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CA1916FA-2B32-492D-83BC-B9778067E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15" y="495368"/>
            <a:ext cx="10347569" cy="350676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562C9D3-8A69-4335-9888-41D4060BA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272" y="4226163"/>
            <a:ext cx="3585912" cy="564591"/>
          </a:xfrm>
          <a:prstGeom prst="rect">
            <a:avLst/>
          </a:prstGeom>
        </p:spPr>
      </p:pic>
      <p:pic>
        <p:nvPicPr>
          <p:cNvPr id="12" name="Picture 11" descr="A picture containing screenshot, drawing&#10;&#10;Description automatically generated">
            <a:extLst>
              <a:ext uri="{FF2B5EF4-FFF2-40B4-BE49-F238E27FC236}">
                <a16:creationId xmlns:a16="http://schemas.microsoft.com/office/drawing/2014/main" id="{CCEF5C5B-0755-498B-AAB4-CE44E1F36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340" y="5225956"/>
            <a:ext cx="2321168" cy="936857"/>
          </a:xfrm>
          <a:prstGeom prst="rect">
            <a:avLst/>
          </a:prstGeom>
        </p:spPr>
      </p:pic>
    </p:spTree>
    <p:extLst>
      <p:ext uri="{BB962C8B-B14F-4D97-AF65-F5344CB8AC3E}">
        <p14:creationId xmlns:p14="http://schemas.microsoft.com/office/powerpoint/2010/main" val="2947135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6191881" y="3061907"/>
            <a:ext cx="5290039" cy="2723823"/>
          </a:xfrm>
          <a:prstGeom prst="rect">
            <a:avLst/>
          </a:prstGeom>
          <a:noFill/>
        </p:spPr>
        <p:txBody>
          <a:bodyPr wrap="none" rtlCol="0">
            <a:spAutoFit/>
          </a:bodyPr>
          <a:lstStyle/>
          <a:p>
            <a:pPr algn="ctr"/>
            <a:r>
              <a:rPr lang="en-US" sz="2800" dirty="0"/>
              <a:t>Change ‘</a:t>
            </a:r>
            <a:r>
              <a:rPr lang="en-US" sz="2800" dirty="0" err="1"/>
              <a:t>mySprite</a:t>
            </a:r>
            <a:r>
              <a:rPr lang="en-US" sz="2800" dirty="0"/>
              <a:t>’ to ‘asteroid’ </a:t>
            </a:r>
          </a:p>
          <a:p>
            <a:pPr algn="ctr"/>
            <a:endParaRPr lang="en-US" sz="1500" dirty="0"/>
          </a:p>
          <a:p>
            <a:pPr algn="ctr"/>
            <a:r>
              <a:rPr lang="en-US" sz="2800" dirty="0"/>
              <a:t>We need to set the speed the</a:t>
            </a:r>
          </a:p>
          <a:p>
            <a:pPr algn="ctr"/>
            <a:r>
              <a:rPr lang="en-US" sz="2800" dirty="0"/>
              <a:t>that the asteroid will fall at.</a:t>
            </a:r>
          </a:p>
          <a:p>
            <a:pPr algn="ctr"/>
            <a:endParaRPr lang="en-US" sz="1600" dirty="0"/>
          </a:p>
          <a:p>
            <a:pPr algn="ctr"/>
            <a:r>
              <a:rPr lang="en-US" sz="2800" dirty="0"/>
              <a:t>We do this by changing </a:t>
            </a:r>
            <a:br>
              <a:rPr lang="en-US" sz="2800" dirty="0"/>
            </a:br>
            <a:r>
              <a:rPr lang="en-US" sz="2800" dirty="0" err="1"/>
              <a:t>vx</a:t>
            </a:r>
            <a:r>
              <a:rPr lang="en-US" sz="2800" dirty="0"/>
              <a:t> = 0  &amp;  </a:t>
            </a:r>
            <a:r>
              <a:rPr lang="en-US" sz="2800" dirty="0" err="1"/>
              <a:t>vy</a:t>
            </a:r>
            <a:r>
              <a:rPr lang="en-US" sz="2800" dirty="0"/>
              <a:t> = 75</a:t>
            </a:r>
          </a:p>
        </p:txBody>
      </p:sp>
      <p:pic>
        <p:nvPicPr>
          <p:cNvPr id="4" name="Picture 3" descr="A screen shot of a computer&#10;&#10;Description automatically generated">
            <a:extLst>
              <a:ext uri="{FF2B5EF4-FFF2-40B4-BE49-F238E27FC236}">
                <a16:creationId xmlns:a16="http://schemas.microsoft.com/office/drawing/2014/main" id="{977E37CB-3A09-4F0F-98A9-152084B06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60" y="384105"/>
            <a:ext cx="4637762" cy="5386415"/>
          </a:xfrm>
          <a:prstGeom prst="rect">
            <a:avLst/>
          </a:prstGeom>
        </p:spPr>
      </p:pic>
      <p:pic>
        <p:nvPicPr>
          <p:cNvPr id="5" name="cvOO7ccLgl">
            <a:hlinkClick r:id="" action="ppaction://media"/>
            <a:extLst>
              <a:ext uri="{FF2B5EF4-FFF2-40B4-BE49-F238E27FC236}">
                <a16:creationId xmlns:a16="http://schemas.microsoft.com/office/drawing/2014/main" id="{1D076DA4-C7DF-40D3-8A1B-B3E4DEACE567}"/>
              </a:ext>
            </a:extLst>
          </p:cNvPr>
          <p:cNvPicPr>
            <a:picLocks noChangeAspect="1"/>
          </p:cNvPicPr>
          <p:nvPr>
            <a:videoFile r:link="rId1"/>
            <p:extLst>
              <p:ext uri="{DAA4B4D4-6D71-4841-9C94-3DE7FCFB9230}">
                <p14:media xmlns:p14="http://schemas.microsoft.com/office/powerpoint/2010/main" r:embed="rId2">
                  <p14:trim st="1291" end="597"/>
                </p14:media>
              </p:ext>
            </p:extLst>
          </p:nvPr>
        </p:nvPicPr>
        <p:blipFill>
          <a:blip r:embed="rId6"/>
          <a:stretch>
            <a:fillRect/>
          </a:stretch>
        </p:blipFill>
        <p:spPr>
          <a:xfrm>
            <a:off x="1330475" y="663783"/>
            <a:ext cx="4070471" cy="300944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E629DB0-FC29-4B1D-9828-D0ED822DC0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283" y="663783"/>
            <a:ext cx="5307936" cy="2184127"/>
          </a:xfrm>
          <a:prstGeom prst="rect">
            <a:avLst/>
          </a:prstGeom>
        </p:spPr>
      </p:pic>
    </p:spTree>
    <p:extLst>
      <p:ext uri="{BB962C8B-B14F-4D97-AF65-F5344CB8AC3E}">
        <p14:creationId xmlns:p14="http://schemas.microsoft.com/office/powerpoint/2010/main" val="335611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800" b="0" i="0" u="none" strike="noStrike" kern="1200" cap="all" spc="0" normalizeH="0" baseline="0" noProof="0" dirty="0">
              <a:ln>
                <a:noFill/>
              </a:ln>
              <a:solidFill>
                <a:srgbClr val="FB8C29"/>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317842"/>
            <a:ext cx="12192000" cy="17851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rPr>
              <a:t>Grab the                                          block.</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br>
            <a:r>
              <a:rPr kumimoji="0" lang="en-US" sz="900" b="0" i="0" u="none" strike="noStrike" kern="1200" cap="none" spc="0" normalizeH="0" baseline="0" noProof="0" dirty="0">
                <a:ln>
                  <a:noFill/>
                </a:ln>
                <a:solidFill>
                  <a:prstClr val="white"/>
                </a:solidFill>
                <a:effectLst/>
                <a:uLnTx/>
                <a:uFillTx/>
                <a:latin typeface="Rockwell" panose="02060603020205020403"/>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Rockwell" panose="02060603020205020403"/>
              </a:rPr>
              <a:t>Add this block to the bottom of the                          block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Rockwell" panose="02060603020205020403"/>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2" name="Picture 11" descr="A picture containing screenshot, drawing&#10;&#10;Description automatically generated">
            <a:extLst>
              <a:ext uri="{FF2B5EF4-FFF2-40B4-BE49-F238E27FC236}">
                <a16:creationId xmlns:a16="http://schemas.microsoft.com/office/drawing/2014/main" id="{CCEF5C5B-0755-498B-AAB4-CE44E1F36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289" y="4878721"/>
            <a:ext cx="2321168" cy="936857"/>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CDD02A39-E46F-4206-A51C-F58B68D20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13" y="563041"/>
            <a:ext cx="10355374" cy="350940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BD5FF9A2-C1F9-400B-A10F-7958D21D7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687" y="4317292"/>
            <a:ext cx="3630866" cy="597076"/>
          </a:xfrm>
          <a:prstGeom prst="rect">
            <a:avLst/>
          </a:prstGeom>
        </p:spPr>
      </p:pic>
    </p:spTree>
    <p:extLst>
      <p:ext uri="{BB962C8B-B14F-4D97-AF65-F5344CB8AC3E}">
        <p14:creationId xmlns:p14="http://schemas.microsoft.com/office/powerpoint/2010/main" val="181456601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FC39C15559B84687A83D6DAAA329E0" ma:contentTypeVersion="9" ma:contentTypeDescription="Create a new document." ma:contentTypeScope="" ma:versionID="dfd06c93431f36858924810e58e77fee">
  <xsd:schema xmlns:xsd="http://www.w3.org/2001/XMLSchema" xmlns:xs="http://www.w3.org/2001/XMLSchema" xmlns:p="http://schemas.microsoft.com/office/2006/metadata/properties" xmlns:ns2="ec3bb2fa-6445-4522-a73e-1ae41872b5a8" targetNamespace="http://schemas.microsoft.com/office/2006/metadata/properties" ma:root="true" ma:fieldsID="cde04fc8a41bed0656df85ebf685cd80" ns2:_="">
    <xsd:import namespace="ec3bb2fa-6445-4522-a73e-1ae41872b5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bb2fa-6445-4522-a73e-1ae41872b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7CDF9D-2F03-4292-B788-0D0D427F8E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5054EE-83C3-4D86-A438-DC2748D26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bb2fa-6445-4522-a73e-1ae41872b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919390-B848-447E-8D02-58B4112AA3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1795</TotalTime>
  <Words>1630</Words>
  <Application>Microsoft Office PowerPoint</Application>
  <PresentationFormat>Widescreen</PresentationFormat>
  <Paragraphs>111</Paragraphs>
  <Slides>21</Slides>
  <Notes>21</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Rockwell</vt:lpstr>
      <vt:lpstr>Sneakerhead BTN</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Norris</dc:creator>
  <cp:lastModifiedBy>Greg Norris</cp:lastModifiedBy>
  <cp:revision>1</cp:revision>
  <dcterms:created xsi:type="dcterms:W3CDTF">2020-02-12T14:20:20Z</dcterms:created>
  <dcterms:modified xsi:type="dcterms:W3CDTF">2020-02-19T18:21:38Z</dcterms:modified>
</cp:coreProperties>
</file>